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4" r:id="rId7"/>
    <p:sldId id="261" r:id="rId8"/>
    <p:sldId id="257" r:id="rId9"/>
    <p:sldId id="263" r:id="rId10"/>
    <p:sldId id="275" r:id="rId11"/>
    <p:sldId id="280" r:id="rId12"/>
    <p:sldId id="266" r:id="rId13"/>
    <p:sldId id="269" r:id="rId14"/>
    <p:sldId id="270" r:id="rId15"/>
    <p:sldId id="274" r:id="rId16"/>
    <p:sldId id="279" r:id="rId17"/>
    <p:sldId id="281" r:id="rId18"/>
    <p:sldId id="278" r:id="rId19"/>
    <p:sldId id="282" r:id="rId20"/>
    <p:sldId id="28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6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5147EF-42AA-4A60-B9EC-E30AFAA5CE6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780BA76-A13F-4CD4-8E80-26ECED846B85}">
      <dgm:prSet/>
      <dgm:spPr/>
      <dgm:t>
        <a:bodyPr/>
        <a:lstStyle/>
        <a:p>
          <a:r>
            <a:rPr lang="en-US"/>
            <a:t>Story points are for long(er) term planning</a:t>
          </a:r>
        </a:p>
      </dgm:t>
    </dgm:pt>
    <dgm:pt modelId="{0541EA03-A94B-48F7-8C50-8623C9E8A77A}" type="parTrans" cxnId="{822BF8A1-8555-4649-BB6A-42AF87C7CDCB}">
      <dgm:prSet/>
      <dgm:spPr/>
      <dgm:t>
        <a:bodyPr/>
        <a:lstStyle/>
        <a:p>
          <a:endParaRPr lang="en-US"/>
        </a:p>
      </dgm:t>
    </dgm:pt>
    <dgm:pt modelId="{79105BF9-5FC5-4C5C-944C-ED8285EF356B}" type="sibTrans" cxnId="{822BF8A1-8555-4649-BB6A-42AF87C7CDCB}">
      <dgm:prSet/>
      <dgm:spPr/>
      <dgm:t>
        <a:bodyPr/>
        <a:lstStyle/>
        <a:p>
          <a:endParaRPr lang="en-US"/>
        </a:p>
      </dgm:t>
    </dgm:pt>
    <dgm:pt modelId="{D4DF433F-0F9B-4886-B1F7-C232FB81F9E5}">
      <dgm:prSet/>
      <dgm:spPr/>
      <dgm:t>
        <a:bodyPr/>
        <a:lstStyle/>
        <a:p>
          <a:r>
            <a:rPr lang="en-US"/>
            <a:t>More time &lt;&gt; better estimates</a:t>
          </a:r>
        </a:p>
      </dgm:t>
    </dgm:pt>
    <dgm:pt modelId="{73DA2E10-CD23-4895-8F17-28336B046EAB}" type="parTrans" cxnId="{E3D7F48B-B349-48DC-8489-F87E7F4EE4D9}">
      <dgm:prSet/>
      <dgm:spPr/>
      <dgm:t>
        <a:bodyPr/>
        <a:lstStyle/>
        <a:p>
          <a:endParaRPr lang="en-US"/>
        </a:p>
      </dgm:t>
    </dgm:pt>
    <dgm:pt modelId="{1307B97D-ACDD-49C3-8858-B98F52F686C3}" type="sibTrans" cxnId="{E3D7F48B-B349-48DC-8489-F87E7F4EE4D9}">
      <dgm:prSet/>
      <dgm:spPr/>
      <dgm:t>
        <a:bodyPr/>
        <a:lstStyle/>
        <a:p>
          <a:endParaRPr lang="en-US"/>
        </a:p>
      </dgm:t>
    </dgm:pt>
    <dgm:pt modelId="{88BBE33C-D686-45A4-840E-AD5BFED2C776}">
      <dgm:prSet/>
      <dgm:spPr/>
      <dgm:t>
        <a:bodyPr/>
        <a:lstStyle/>
        <a:p>
          <a:r>
            <a:rPr lang="en-US"/>
            <a:t>Points are meaningless in isolation</a:t>
          </a:r>
        </a:p>
      </dgm:t>
    </dgm:pt>
    <dgm:pt modelId="{800BE505-5B2D-4F59-A532-6A0BCB0CA4D2}" type="parTrans" cxnId="{81519607-970A-41DD-AB84-B975A0F1E937}">
      <dgm:prSet/>
      <dgm:spPr/>
      <dgm:t>
        <a:bodyPr/>
        <a:lstStyle/>
        <a:p>
          <a:endParaRPr lang="en-US"/>
        </a:p>
      </dgm:t>
    </dgm:pt>
    <dgm:pt modelId="{5B69C8DB-4342-445A-9524-7E64727E041A}" type="sibTrans" cxnId="{81519607-970A-41DD-AB84-B975A0F1E937}">
      <dgm:prSet/>
      <dgm:spPr/>
      <dgm:t>
        <a:bodyPr/>
        <a:lstStyle/>
        <a:p>
          <a:endParaRPr lang="en-US"/>
        </a:p>
      </dgm:t>
    </dgm:pt>
    <dgm:pt modelId="{108B07E8-EF35-4FD7-9247-2E6BB45E42BD}">
      <dgm:prSet/>
      <dgm:spPr/>
      <dgm:t>
        <a:bodyPr/>
        <a:lstStyle/>
        <a:p>
          <a:r>
            <a:rPr lang="en-US"/>
            <a:t>You know enough to estimate</a:t>
          </a:r>
        </a:p>
      </dgm:t>
    </dgm:pt>
    <dgm:pt modelId="{9CE74595-32CD-4A02-A272-9BB6E0759F84}" type="parTrans" cxnId="{E6F8E2BD-4569-4344-8313-75B2476E43E4}">
      <dgm:prSet/>
      <dgm:spPr/>
      <dgm:t>
        <a:bodyPr/>
        <a:lstStyle/>
        <a:p>
          <a:endParaRPr lang="en-US"/>
        </a:p>
      </dgm:t>
    </dgm:pt>
    <dgm:pt modelId="{843A7F29-20D2-4425-8B08-5C1049BDA873}" type="sibTrans" cxnId="{E6F8E2BD-4569-4344-8313-75B2476E43E4}">
      <dgm:prSet/>
      <dgm:spPr/>
      <dgm:t>
        <a:bodyPr/>
        <a:lstStyle/>
        <a:p>
          <a:endParaRPr lang="en-US"/>
        </a:p>
      </dgm:t>
    </dgm:pt>
    <dgm:pt modelId="{9948BF80-511A-4F3C-9F18-9066A3A59A06}">
      <dgm:prSet/>
      <dgm:spPr/>
      <dgm:t>
        <a:bodyPr/>
        <a:lstStyle/>
        <a:p>
          <a:r>
            <a:rPr lang="en-US"/>
            <a:t>Good enough &gt; great</a:t>
          </a:r>
        </a:p>
      </dgm:t>
    </dgm:pt>
    <dgm:pt modelId="{CD0BB534-8C5A-4E9F-AD0E-F092E21E4058}" type="parTrans" cxnId="{1091843B-7F62-4F53-A2CA-742E5C4EAEC2}">
      <dgm:prSet/>
      <dgm:spPr/>
      <dgm:t>
        <a:bodyPr/>
        <a:lstStyle/>
        <a:p>
          <a:endParaRPr lang="en-US"/>
        </a:p>
      </dgm:t>
    </dgm:pt>
    <dgm:pt modelId="{8D7D8793-7895-47C3-B45D-BC2D4A2C5D45}" type="sibTrans" cxnId="{1091843B-7F62-4F53-A2CA-742E5C4EAEC2}">
      <dgm:prSet/>
      <dgm:spPr/>
      <dgm:t>
        <a:bodyPr/>
        <a:lstStyle/>
        <a:p>
          <a:endParaRPr lang="en-US"/>
        </a:p>
      </dgm:t>
    </dgm:pt>
    <dgm:pt modelId="{D9E31F85-D277-42A9-BA23-0839CF19B81C}">
      <dgm:prSet/>
      <dgm:spPr/>
      <dgm:t>
        <a:bodyPr/>
        <a:lstStyle/>
        <a:p>
          <a:r>
            <a:rPr lang="en-US"/>
            <a:t>Actual vs. estimate is irrelevant</a:t>
          </a:r>
        </a:p>
      </dgm:t>
    </dgm:pt>
    <dgm:pt modelId="{2275ADBE-DFDF-4364-BD01-6173885CCB6D}" type="parTrans" cxnId="{13FF693C-5FED-48D6-93A6-EA5EC87CA5FE}">
      <dgm:prSet/>
      <dgm:spPr/>
      <dgm:t>
        <a:bodyPr/>
        <a:lstStyle/>
        <a:p>
          <a:endParaRPr lang="en-US"/>
        </a:p>
      </dgm:t>
    </dgm:pt>
    <dgm:pt modelId="{B991E095-B89B-419E-84BC-DEBA4EA79CF6}" type="sibTrans" cxnId="{13FF693C-5FED-48D6-93A6-EA5EC87CA5FE}">
      <dgm:prSet/>
      <dgm:spPr/>
      <dgm:t>
        <a:bodyPr/>
        <a:lstStyle/>
        <a:p>
          <a:endParaRPr lang="en-US"/>
        </a:p>
      </dgm:t>
    </dgm:pt>
    <dgm:pt modelId="{8CB694F1-5BB5-4BF4-9C42-4A4D358E798D}" type="pres">
      <dgm:prSet presAssocID="{3F5147EF-42AA-4A60-B9EC-E30AFAA5CE6F}" presName="root" presStyleCnt="0">
        <dgm:presLayoutVars>
          <dgm:dir/>
          <dgm:resizeHandles val="exact"/>
        </dgm:presLayoutVars>
      </dgm:prSet>
      <dgm:spPr/>
    </dgm:pt>
    <dgm:pt modelId="{11D5C589-DAA8-42B3-B88A-50DC7FCCD665}" type="pres">
      <dgm:prSet presAssocID="{5780BA76-A13F-4CD4-8E80-26ECED846B85}" presName="compNode" presStyleCnt="0"/>
      <dgm:spPr/>
    </dgm:pt>
    <dgm:pt modelId="{AD746FD6-D320-4233-9882-8A2809A4660A}" type="pres">
      <dgm:prSet presAssocID="{5780BA76-A13F-4CD4-8E80-26ECED846B85}" presName="bgRect" presStyleLbl="bgShp" presStyleIdx="0" presStyleCnt="6"/>
      <dgm:spPr/>
    </dgm:pt>
    <dgm:pt modelId="{58EABA18-D6F7-4854-BD23-F11F3E9CAD4B}" type="pres">
      <dgm:prSet presAssocID="{5780BA76-A13F-4CD4-8E80-26ECED846B85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469BAA1-C219-4194-8A25-418B2F470EE1}" type="pres">
      <dgm:prSet presAssocID="{5780BA76-A13F-4CD4-8E80-26ECED846B85}" presName="spaceRect" presStyleCnt="0"/>
      <dgm:spPr/>
    </dgm:pt>
    <dgm:pt modelId="{E0DBA3C6-18EA-4168-9219-AB42886F08BD}" type="pres">
      <dgm:prSet presAssocID="{5780BA76-A13F-4CD4-8E80-26ECED846B85}" presName="parTx" presStyleLbl="revTx" presStyleIdx="0" presStyleCnt="6">
        <dgm:presLayoutVars>
          <dgm:chMax val="0"/>
          <dgm:chPref val="0"/>
        </dgm:presLayoutVars>
      </dgm:prSet>
      <dgm:spPr/>
    </dgm:pt>
    <dgm:pt modelId="{3F9CC1A6-DDFD-4A8D-B0B1-8C92147646B1}" type="pres">
      <dgm:prSet presAssocID="{79105BF9-5FC5-4C5C-944C-ED8285EF356B}" presName="sibTrans" presStyleCnt="0"/>
      <dgm:spPr/>
    </dgm:pt>
    <dgm:pt modelId="{144EA789-3C35-4E3F-B8DC-44F0DB830AA6}" type="pres">
      <dgm:prSet presAssocID="{D4DF433F-0F9B-4886-B1F7-C232FB81F9E5}" presName="compNode" presStyleCnt="0"/>
      <dgm:spPr/>
    </dgm:pt>
    <dgm:pt modelId="{A73BFE1E-50FB-46C1-B1FF-5708EA477C74}" type="pres">
      <dgm:prSet presAssocID="{D4DF433F-0F9B-4886-B1F7-C232FB81F9E5}" presName="bgRect" presStyleLbl="bgShp" presStyleIdx="1" presStyleCnt="6"/>
      <dgm:spPr/>
    </dgm:pt>
    <dgm:pt modelId="{60C3EEAA-B17B-43C6-9FF8-D0FAE9C472CA}" type="pres">
      <dgm:prSet presAssocID="{D4DF433F-0F9B-4886-B1F7-C232FB81F9E5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28AE2BD4-5D67-48C2-8AE3-60B75D41A4FE}" type="pres">
      <dgm:prSet presAssocID="{D4DF433F-0F9B-4886-B1F7-C232FB81F9E5}" presName="spaceRect" presStyleCnt="0"/>
      <dgm:spPr/>
    </dgm:pt>
    <dgm:pt modelId="{80DDEF00-327C-4C82-9682-1CEF7A492F4A}" type="pres">
      <dgm:prSet presAssocID="{D4DF433F-0F9B-4886-B1F7-C232FB81F9E5}" presName="parTx" presStyleLbl="revTx" presStyleIdx="1" presStyleCnt="6">
        <dgm:presLayoutVars>
          <dgm:chMax val="0"/>
          <dgm:chPref val="0"/>
        </dgm:presLayoutVars>
      </dgm:prSet>
      <dgm:spPr/>
    </dgm:pt>
    <dgm:pt modelId="{352B0057-8901-4ACA-8EC8-25A06CAA8E58}" type="pres">
      <dgm:prSet presAssocID="{1307B97D-ACDD-49C3-8858-B98F52F686C3}" presName="sibTrans" presStyleCnt="0"/>
      <dgm:spPr/>
    </dgm:pt>
    <dgm:pt modelId="{A88D293F-89AD-4E34-BF3A-9FA0C5F66038}" type="pres">
      <dgm:prSet presAssocID="{88BBE33C-D686-45A4-840E-AD5BFED2C776}" presName="compNode" presStyleCnt="0"/>
      <dgm:spPr/>
    </dgm:pt>
    <dgm:pt modelId="{1452FC6C-A171-4FAE-B635-08682DC9B5CA}" type="pres">
      <dgm:prSet presAssocID="{88BBE33C-D686-45A4-840E-AD5BFED2C776}" presName="bgRect" presStyleLbl="bgShp" presStyleIdx="2" presStyleCnt="6"/>
      <dgm:spPr/>
    </dgm:pt>
    <dgm:pt modelId="{7AA6F763-D99F-4B4A-A181-EC0C48312D91}" type="pres">
      <dgm:prSet presAssocID="{88BBE33C-D686-45A4-840E-AD5BFED2C77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bidden"/>
        </a:ext>
      </dgm:extLst>
    </dgm:pt>
    <dgm:pt modelId="{658AF805-0F61-4FFF-9845-DE6A21A66178}" type="pres">
      <dgm:prSet presAssocID="{88BBE33C-D686-45A4-840E-AD5BFED2C776}" presName="spaceRect" presStyleCnt="0"/>
      <dgm:spPr/>
    </dgm:pt>
    <dgm:pt modelId="{1A4D4E35-5B41-4C01-AB4D-DCA6E50923CA}" type="pres">
      <dgm:prSet presAssocID="{88BBE33C-D686-45A4-840E-AD5BFED2C776}" presName="parTx" presStyleLbl="revTx" presStyleIdx="2" presStyleCnt="6">
        <dgm:presLayoutVars>
          <dgm:chMax val="0"/>
          <dgm:chPref val="0"/>
        </dgm:presLayoutVars>
      </dgm:prSet>
      <dgm:spPr/>
    </dgm:pt>
    <dgm:pt modelId="{4B6BDA92-B9F7-4E5B-8D78-FE8C253F52DF}" type="pres">
      <dgm:prSet presAssocID="{5B69C8DB-4342-445A-9524-7E64727E041A}" presName="sibTrans" presStyleCnt="0"/>
      <dgm:spPr/>
    </dgm:pt>
    <dgm:pt modelId="{1F7EA83C-7FC6-418B-BF0C-8D0B6E8F6F6A}" type="pres">
      <dgm:prSet presAssocID="{108B07E8-EF35-4FD7-9247-2E6BB45E42BD}" presName="compNode" presStyleCnt="0"/>
      <dgm:spPr/>
    </dgm:pt>
    <dgm:pt modelId="{1D9B8BDD-4BE8-40C4-B63E-541320207CD8}" type="pres">
      <dgm:prSet presAssocID="{108B07E8-EF35-4FD7-9247-2E6BB45E42BD}" presName="bgRect" presStyleLbl="bgShp" presStyleIdx="3" presStyleCnt="6"/>
      <dgm:spPr/>
    </dgm:pt>
    <dgm:pt modelId="{5B9DCEFB-4D85-4EB6-87D6-1FACDFE6CF90}" type="pres">
      <dgm:prSet presAssocID="{108B07E8-EF35-4FD7-9247-2E6BB45E42BD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9D29038-6105-4E64-8C05-048316257F89}" type="pres">
      <dgm:prSet presAssocID="{108B07E8-EF35-4FD7-9247-2E6BB45E42BD}" presName="spaceRect" presStyleCnt="0"/>
      <dgm:spPr/>
    </dgm:pt>
    <dgm:pt modelId="{3B9D05E0-9EED-4611-991A-2CE38582B7EB}" type="pres">
      <dgm:prSet presAssocID="{108B07E8-EF35-4FD7-9247-2E6BB45E42BD}" presName="parTx" presStyleLbl="revTx" presStyleIdx="3" presStyleCnt="6">
        <dgm:presLayoutVars>
          <dgm:chMax val="0"/>
          <dgm:chPref val="0"/>
        </dgm:presLayoutVars>
      </dgm:prSet>
      <dgm:spPr/>
    </dgm:pt>
    <dgm:pt modelId="{75D6FEFB-BCF2-4CA0-9142-E29EC6B0D1C5}" type="pres">
      <dgm:prSet presAssocID="{843A7F29-20D2-4425-8B08-5C1049BDA873}" presName="sibTrans" presStyleCnt="0"/>
      <dgm:spPr/>
    </dgm:pt>
    <dgm:pt modelId="{A3A4C9DA-222C-4B49-8068-D2EC6B580663}" type="pres">
      <dgm:prSet presAssocID="{9948BF80-511A-4F3C-9F18-9066A3A59A06}" presName="compNode" presStyleCnt="0"/>
      <dgm:spPr/>
    </dgm:pt>
    <dgm:pt modelId="{A2021DFF-3D4E-4BD7-8A8D-371F11EF28E3}" type="pres">
      <dgm:prSet presAssocID="{9948BF80-511A-4F3C-9F18-9066A3A59A06}" presName="bgRect" presStyleLbl="bgShp" presStyleIdx="4" presStyleCnt="6"/>
      <dgm:spPr/>
    </dgm:pt>
    <dgm:pt modelId="{706D404D-C43B-4DB6-AB67-4BF802F309AD}" type="pres">
      <dgm:prSet presAssocID="{9948BF80-511A-4F3C-9F18-9066A3A59A0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DDBE59A1-00B0-4D91-B711-3E603B1456A6}" type="pres">
      <dgm:prSet presAssocID="{9948BF80-511A-4F3C-9F18-9066A3A59A06}" presName="spaceRect" presStyleCnt="0"/>
      <dgm:spPr/>
    </dgm:pt>
    <dgm:pt modelId="{D8C565E3-7DAA-4874-AF5E-E387A8A32737}" type="pres">
      <dgm:prSet presAssocID="{9948BF80-511A-4F3C-9F18-9066A3A59A06}" presName="parTx" presStyleLbl="revTx" presStyleIdx="4" presStyleCnt="6">
        <dgm:presLayoutVars>
          <dgm:chMax val="0"/>
          <dgm:chPref val="0"/>
        </dgm:presLayoutVars>
      </dgm:prSet>
      <dgm:spPr/>
    </dgm:pt>
    <dgm:pt modelId="{191D67A1-239E-45D9-B891-0662115B6F8B}" type="pres">
      <dgm:prSet presAssocID="{8D7D8793-7895-47C3-B45D-BC2D4A2C5D45}" presName="sibTrans" presStyleCnt="0"/>
      <dgm:spPr/>
    </dgm:pt>
    <dgm:pt modelId="{87CC9968-55EF-4E69-8B1E-38D52FC0DF0C}" type="pres">
      <dgm:prSet presAssocID="{D9E31F85-D277-42A9-BA23-0839CF19B81C}" presName="compNode" presStyleCnt="0"/>
      <dgm:spPr/>
    </dgm:pt>
    <dgm:pt modelId="{542B4A69-72B1-4F8C-8B83-BD06503766F1}" type="pres">
      <dgm:prSet presAssocID="{D9E31F85-D277-42A9-BA23-0839CF19B81C}" presName="bgRect" presStyleLbl="bgShp" presStyleIdx="5" presStyleCnt="6"/>
      <dgm:spPr/>
    </dgm:pt>
    <dgm:pt modelId="{CDDA7731-4931-41DC-A01D-0B5F07C758EB}" type="pres">
      <dgm:prSet presAssocID="{D9E31F85-D277-42A9-BA23-0839CF19B81C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5616FDBF-CC49-4B93-AED8-71848AD50471}" type="pres">
      <dgm:prSet presAssocID="{D9E31F85-D277-42A9-BA23-0839CF19B81C}" presName="spaceRect" presStyleCnt="0"/>
      <dgm:spPr/>
    </dgm:pt>
    <dgm:pt modelId="{71644EF4-1DDB-45EF-8D61-51537263DE6B}" type="pres">
      <dgm:prSet presAssocID="{D9E31F85-D277-42A9-BA23-0839CF19B81C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83646705-2B65-4ED5-8B5B-2A3308416193}" type="presOf" srcId="{108B07E8-EF35-4FD7-9247-2E6BB45E42BD}" destId="{3B9D05E0-9EED-4611-991A-2CE38582B7EB}" srcOrd="0" destOrd="0" presId="urn:microsoft.com/office/officeart/2018/2/layout/IconVerticalSolidList"/>
    <dgm:cxn modelId="{81519607-970A-41DD-AB84-B975A0F1E937}" srcId="{3F5147EF-42AA-4A60-B9EC-E30AFAA5CE6F}" destId="{88BBE33C-D686-45A4-840E-AD5BFED2C776}" srcOrd="2" destOrd="0" parTransId="{800BE505-5B2D-4F59-A532-6A0BCB0CA4D2}" sibTransId="{5B69C8DB-4342-445A-9524-7E64727E041A}"/>
    <dgm:cxn modelId="{106F1A33-541F-425E-A338-CE16663455ED}" type="presOf" srcId="{88BBE33C-D686-45A4-840E-AD5BFED2C776}" destId="{1A4D4E35-5B41-4C01-AB4D-DCA6E50923CA}" srcOrd="0" destOrd="0" presId="urn:microsoft.com/office/officeart/2018/2/layout/IconVerticalSolidList"/>
    <dgm:cxn modelId="{1091843B-7F62-4F53-A2CA-742E5C4EAEC2}" srcId="{3F5147EF-42AA-4A60-B9EC-E30AFAA5CE6F}" destId="{9948BF80-511A-4F3C-9F18-9066A3A59A06}" srcOrd="4" destOrd="0" parTransId="{CD0BB534-8C5A-4E9F-AD0E-F092E21E4058}" sibTransId="{8D7D8793-7895-47C3-B45D-BC2D4A2C5D45}"/>
    <dgm:cxn modelId="{13FF693C-5FED-48D6-93A6-EA5EC87CA5FE}" srcId="{3F5147EF-42AA-4A60-B9EC-E30AFAA5CE6F}" destId="{D9E31F85-D277-42A9-BA23-0839CF19B81C}" srcOrd="5" destOrd="0" parTransId="{2275ADBE-DFDF-4364-BD01-6173885CCB6D}" sibTransId="{B991E095-B89B-419E-84BC-DEBA4EA79CF6}"/>
    <dgm:cxn modelId="{E3D7F48B-B349-48DC-8489-F87E7F4EE4D9}" srcId="{3F5147EF-42AA-4A60-B9EC-E30AFAA5CE6F}" destId="{D4DF433F-0F9B-4886-B1F7-C232FB81F9E5}" srcOrd="1" destOrd="0" parTransId="{73DA2E10-CD23-4895-8F17-28336B046EAB}" sibTransId="{1307B97D-ACDD-49C3-8858-B98F52F686C3}"/>
    <dgm:cxn modelId="{822BF8A1-8555-4649-BB6A-42AF87C7CDCB}" srcId="{3F5147EF-42AA-4A60-B9EC-E30AFAA5CE6F}" destId="{5780BA76-A13F-4CD4-8E80-26ECED846B85}" srcOrd="0" destOrd="0" parTransId="{0541EA03-A94B-48F7-8C50-8623C9E8A77A}" sibTransId="{79105BF9-5FC5-4C5C-944C-ED8285EF356B}"/>
    <dgm:cxn modelId="{E6F8E2BD-4569-4344-8313-75B2476E43E4}" srcId="{3F5147EF-42AA-4A60-B9EC-E30AFAA5CE6F}" destId="{108B07E8-EF35-4FD7-9247-2E6BB45E42BD}" srcOrd="3" destOrd="0" parTransId="{9CE74595-32CD-4A02-A272-9BB6E0759F84}" sibTransId="{843A7F29-20D2-4425-8B08-5C1049BDA873}"/>
    <dgm:cxn modelId="{D0D124BF-73E6-4481-BFCF-155E8F0B5C91}" type="presOf" srcId="{5780BA76-A13F-4CD4-8E80-26ECED846B85}" destId="{E0DBA3C6-18EA-4168-9219-AB42886F08BD}" srcOrd="0" destOrd="0" presId="urn:microsoft.com/office/officeart/2018/2/layout/IconVerticalSolidList"/>
    <dgm:cxn modelId="{9E44C9E5-404E-4175-8409-70189E476792}" type="presOf" srcId="{D9E31F85-D277-42A9-BA23-0839CF19B81C}" destId="{71644EF4-1DDB-45EF-8D61-51537263DE6B}" srcOrd="0" destOrd="0" presId="urn:microsoft.com/office/officeart/2018/2/layout/IconVerticalSolidList"/>
    <dgm:cxn modelId="{F4D781E7-BA0F-451E-BE5B-1C01BF5BE89E}" type="presOf" srcId="{9948BF80-511A-4F3C-9F18-9066A3A59A06}" destId="{D8C565E3-7DAA-4874-AF5E-E387A8A32737}" srcOrd="0" destOrd="0" presId="urn:microsoft.com/office/officeart/2018/2/layout/IconVerticalSolidList"/>
    <dgm:cxn modelId="{308EB7F3-0EFF-4735-8FDE-DD7E7EA0C062}" type="presOf" srcId="{D4DF433F-0F9B-4886-B1F7-C232FB81F9E5}" destId="{80DDEF00-327C-4C82-9682-1CEF7A492F4A}" srcOrd="0" destOrd="0" presId="urn:microsoft.com/office/officeart/2018/2/layout/IconVerticalSolidList"/>
    <dgm:cxn modelId="{F88A76FF-CA75-4DAE-824A-2F69B63D3041}" type="presOf" srcId="{3F5147EF-42AA-4A60-B9EC-E30AFAA5CE6F}" destId="{8CB694F1-5BB5-4BF4-9C42-4A4D358E798D}" srcOrd="0" destOrd="0" presId="urn:microsoft.com/office/officeart/2018/2/layout/IconVerticalSolidList"/>
    <dgm:cxn modelId="{273E9532-A1CB-422E-98CE-A0827C92DBA9}" type="presParOf" srcId="{8CB694F1-5BB5-4BF4-9C42-4A4D358E798D}" destId="{11D5C589-DAA8-42B3-B88A-50DC7FCCD665}" srcOrd="0" destOrd="0" presId="urn:microsoft.com/office/officeart/2018/2/layout/IconVerticalSolidList"/>
    <dgm:cxn modelId="{E146E48D-884E-45BC-B443-31408B134D78}" type="presParOf" srcId="{11D5C589-DAA8-42B3-B88A-50DC7FCCD665}" destId="{AD746FD6-D320-4233-9882-8A2809A4660A}" srcOrd="0" destOrd="0" presId="urn:microsoft.com/office/officeart/2018/2/layout/IconVerticalSolidList"/>
    <dgm:cxn modelId="{DFF87BB1-A29A-4450-9B0D-AAD8F5B736C8}" type="presParOf" srcId="{11D5C589-DAA8-42B3-B88A-50DC7FCCD665}" destId="{58EABA18-D6F7-4854-BD23-F11F3E9CAD4B}" srcOrd="1" destOrd="0" presId="urn:microsoft.com/office/officeart/2018/2/layout/IconVerticalSolidList"/>
    <dgm:cxn modelId="{12E8E989-1837-4180-85EF-FC4EC036C551}" type="presParOf" srcId="{11D5C589-DAA8-42B3-B88A-50DC7FCCD665}" destId="{F469BAA1-C219-4194-8A25-418B2F470EE1}" srcOrd="2" destOrd="0" presId="urn:microsoft.com/office/officeart/2018/2/layout/IconVerticalSolidList"/>
    <dgm:cxn modelId="{0E5AE2D0-22BE-423C-AB97-03DB6D7B4D4B}" type="presParOf" srcId="{11D5C589-DAA8-42B3-B88A-50DC7FCCD665}" destId="{E0DBA3C6-18EA-4168-9219-AB42886F08BD}" srcOrd="3" destOrd="0" presId="urn:microsoft.com/office/officeart/2018/2/layout/IconVerticalSolidList"/>
    <dgm:cxn modelId="{E62713C6-E878-4328-8129-910B3BE01C9A}" type="presParOf" srcId="{8CB694F1-5BB5-4BF4-9C42-4A4D358E798D}" destId="{3F9CC1A6-DDFD-4A8D-B0B1-8C92147646B1}" srcOrd="1" destOrd="0" presId="urn:microsoft.com/office/officeart/2018/2/layout/IconVerticalSolidList"/>
    <dgm:cxn modelId="{6AF512B9-84F4-4033-9506-D144696075A1}" type="presParOf" srcId="{8CB694F1-5BB5-4BF4-9C42-4A4D358E798D}" destId="{144EA789-3C35-4E3F-B8DC-44F0DB830AA6}" srcOrd="2" destOrd="0" presId="urn:microsoft.com/office/officeart/2018/2/layout/IconVerticalSolidList"/>
    <dgm:cxn modelId="{D4B461C8-B215-447D-9455-5318E2492461}" type="presParOf" srcId="{144EA789-3C35-4E3F-B8DC-44F0DB830AA6}" destId="{A73BFE1E-50FB-46C1-B1FF-5708EA477C74}" srcOrd="0" destOrd="0" presId="urn:microsoft.com/office/officeart/2018/2/layout/IconVerticalSolidList"/>
    <dgm:cxn modelId="{76F5BBD6-EDDC-432A-AF85-DE7AD89EB896}" type="presParOf" srcId="{144EA789-3C35-4E3F-B8DC-44F0DB830AA6}" destId="{60C3EEAA-B17B-43C6-9FF8-D0FAE9C472CA}" srcOrd="1" destOrd="0" presId="urn:microsoft.com/office/officeart/2018/2/layout/IconVerticalSolidList"/>
    <dgm:cxn modelId="{76F08D0E-6F2D-48E0-9905-8B967BBEFC47}" type="presParOf" srcId="{144EA789-3C35-4E3F-B8DC-44F0DB830AA6}" destId="{28AE2BD4-5D67-48C2-8AE3-60B75D41A4FE}" srcOrd="2" destOrd="0" presId="urn:microsoft.com/office/officeart/2018/2/layout/IconVerticalSolidList"/>
    <dgm:cxn modelId="{49EAE1CC-2731-4D39-AD25-AFBC806DF089}" type="presParOf" srcId="{144EA789-3C35-4E3F-B8DC-44F0DB830AA6}" destId="{80DDEF00-327C-4C82-9682-1CEF7A492F4A}" srcOrd="3" destOrd="0" presId="urn:microsoft.com/office/officeart/2018/2/layout/IconVerticalSolidList"/>
    <dgm:cxn modelId="{D0093D6A-0E1C-4569-95FF-B397EDD4885D}" type="presParOf" srcId="{8CB694F1-5BB5-4BF4-9C42-4A4D358E798D}" destId="{352B0057-8901-4ACA-8EC8-25A06CAA8E58}" srcOrd="3" destOrd="0" presId="urn:microsoft.com/office/officeart/2018/2/layout/IconVerticalSolidList"/>
    <dgm:cxn modelId="{CECAC1C7-6F67-45B0-8CAE-2C8B86DD3D4F}" type="presParOf" srcId="{8CB694F1-5BB5-4BF4-9C42-4A4D358E798D}" destId="{A88D293F-89AD-4E34-BF3A-9FA0C5F66038}" srcOrd="4" destOrd="0" presId="urn:microsoft.com/office/officeart/2018/2/layout/IconVerticalSolidList"/>
    <dgm:cxn modelId="{5AAB8551-3B9D-4C43-A198-DC5933CC7D24}" type="presParOf" srcId="{A88D293F-89AD-4E34-BF3A-9FA0C5F66038}" destId="{1452FC6C-A171-4FAE-B635-08682DC9B5CA}" srcOrd="0" destOrd="0" presId="urn:microsoft.com/office/officeart/2018/2/layout/IconVerticalSolidList"/>
    <dgm:cxn modelId="{EACC74F6-16D6-4F8B-8B1E-EF3DB1909D80}" type="presParOf" srcId="{A88D293F-89AD-4E34-BF3A-9FA0C5F66038}" destId="{7AA6F763-D99F-4B4A-A181-EC0C48312D91}" srcOrd="1" destOrd="0" presId="urn:microsoft.com/office/officeart/2018/2/layout/IconVerticalSolidList"/>
    <dgm:cxn modelId="{61B17D33-6C94-403A-A930-AA9FA99642B9}" type="presParOf" srcId="{A88D293F-89AD-4E34-BF3A-9FA0C5F66038}" destId="{658AF805-0F61-4FFF-9845-DE6A21A66178}" srcOrd="2" destOrd="0" presId="urn:microsoft.com/office/officeart/2018/2/layout/IconVerticalSolidList"/>
    <dgm:cxn modelId="{24FF3604-C4E5-483D-86D2-486FF5CDB96C}" type="presParOf" srcId="{A88D293F-89AD-4E34-BF3A-9FA0C5F66038}" destId="{1A4D4E35-5B41-4C01-AB4D-DCA6E50923CA}" srcOrd="3" destOrd="0" presId="urn:microsoft.com/office/officeart/2018/2/layout/IconVerticalSolidList"/>
    <dgm:cxn modelId="{40C827C6-F3E5-47D8-AF2C-2641AD1525ED}" type="presParOf" srcId="{8CB694F1-5BB5-4BF4-9C42-4A4D358E798D}" destId="{4B6BDA92-B9F7-4E5B-8D78-FE8C253F52DF}" srcOrd="5" destOrd="0" presId="urn:microsoft.com/office/officeart/2018/2/layout/IconVerticalSolidList"/>
    <dgm:cxn modelId="{E682E0B5-9791-427F-B7A7-60307C97F45D}" type="presParOf" srcId="{8CB694F1-5BB5-4BF4-9C42-4A4D358E798D}" destId="{1F7EA83C-7FC6-418B-BF0C-8D0B6E8F6F6A}" srcOrd="6" destOrd="0" presId="urn:microsoft.com/office/officeart/2018/2/layout/IconVerticalSolidList"/>
    <dgm:cxn modelId="{197D6B21-D25D-4843-B9BF-990917A8B4A2}" type="presParOf" srcId="{1F7EA83C-7FC6-418B-BF0C-8D0B6E8F6F6A}" destId="{1D9B8BDD-4BE8-40C4-B63E-541320207CD8}" srcOrd="0" destOrd="0" presId="urn:microsoft.com/office/officeart/2018/2/layout/IconVerticalSolidList"/>
    <dgm:cxn modelId="{14241B7F-B1DF-43FC-9592-9957CC346FAC}" type="presParOf" srcId="{1F7EA83C-7FC6-418B-BF0C-8D0B6E8F6F6A}" destId="{5B9DCEFB-4D85-4EB6-87D6-1FACDFE6CF90}" srcOrd="1" destOrd="0" presId="urn:microsoft.com/office/officeart/2018/2/layout/IconVerticalSolidList"/>
    <dgm:cxn modelId="{571B0A11-8C5A-4528-82EA-F20B10C0841B}" type="presParOf" srcId="{1F7EA83C-7FC6-418B-BF0C-8D0B6E8F6F6A}" destId="{79D29038-6105-4E64-8C05-048316257F89}" srcOrd="2" destOrd="0" presId="urn:microsoft.com/office/officeart/2018/2/layout/IconVerticalSolidList"/>
    <dgm:cxn modelId="{54336D4F-3904-4099-88CD-9E0E6E25EDDE}" type="presParOf" srcId="{1F7EA83C-7FC6-418B-BF0C-8D0B6E8F6F6A}" destId="{3B9D05E0-9EED-4611-991A-2CE38582B7EB}" srcOrd="3" destOrd="0" presId="urn:microsoft.com/office/officeart/2018/2/layout/IconVerticalSolidList"/>
    <dgm:cxn modelId="{6FFC5CEB-405E-41EB-BEF3-2904268C440D}" type="presParOf" srcId="{8CB694F1-5BB5-4BF4-9C42-4A4D358E798D}" destId="{75D6FEFB-BCF2-4CA0-9142-E29EC6B0D1C5}" srcOrd="7" destOrd="0" presId="urn:microsoft.com/office/officeart/2018/2/layout/IconVerticalSolidList"/>
    <dgm:cxn modelId="{1A764B1A-0A04-4F6F-B503-7A2700FD4923}" type="presParOf" srcId="{8CB694F1-5BB5-4BF4-9C42-4A4D358E798D}" destId="{A3A4C9DA-222C-4B49-8068-D2EC6B580663}" srcOrd="8" destOrd="0" presId="urn:microsoft.com/office/officeart/2018/2/layout/IconVerticalSolidList"/>
    <dgm:cxn modelId="{829B9BD7-9F7D-4781-BC29-D2A2BAC43DEE}" type="presParOf" srcId="{A3A4C9DA-222C-4B49-8068-D2EC6B580663}" destId="{A2021DFF-3D4E-4BD7-8A8D-371F11EF28E3}" srcOrd="0" destOrd="0" presId="urn:microsoft.com/office/officeart/2018/2/layout/IconVerticalSolidList"/>
    <dgm:cxn modelId="{A70FBD0E-2CC3-4219-9C51-FAA08D11E8C3}" type="presParOf" srcId="{A3A4C9DA-222C-4B49-8068-D2EC6B580663}" destId="{706D404D-C43B-4DB6-AB67-4BF802F309AD}" srcOrd="1" destOrd="0" presId="urn:microsoft.com/office/officeart/2018/2/layout/IconVerticalSolidList"/>
    <dgm:cxn modelId="{F74D6C77-CA45-4272-AA4F-6E0CF7B331F8}" type="presParOf" srcId="{A3A4C9DA-222C-4B49-8068-D2EC6B580663}" destId="{DDBE59A1-00B0-4D91-B711-3E603B1456A6}" srcOrd="2" destOrd="0" presId="urn:microsoft.com/office/officeart/2018/2/layout/IconVerticalSolidList"/>
    <dgm:cxn modelId="{61C17C7A-73B3-465A-98C7-3041B52EFE7F}" type="presParOf" srcId="{A3A4C9DA-222C-4B49-8068-D2EC6B580663}" destId="{D8C565E3-7DAA-4874-AF5E-E387A8A32737}" srcOrd="3" destOrd="0" presId="urn:microsoft.com/office/officeart/2018/2/layout/IconVerticalSolidList"/>
    <dgm:cxn modelId="{18751776-84A1-4E05-A693-0B09E2259000}" type="presParOf" srcId="{8CB694F1-5BB5-4BF4-9C42-4A4D358E798D}" destId="{191D67A1-239E-45D9-B891-0662115B6F8B}" srcOrd="9" destOrd="0" presId="urn:microsoft.com/office/officeart/2018/2/layout/IconVerticalSolidList"/>
    <dgm:cxn modelId="{743529C8-D0D0-4154-B34B-8FE62E28666C}" type="presParOf" srcId="{8CB694F1-5BB5-4BF4-9C42-4A4D358E798D}" destId="{87CC9968-55EF-4E69-8B1E-38D52FC0DF0C}" srcOrd="10" destOrd="0" presId="urn:microsoft.com/office/officeart/2018/2/layout/IconVerticalSolidList"/>
    <dgm:cxn modelId="{8DB3D40D-3B78-4516-98AF-DDF904BA6272}" type="presParOf" srcId="{87CC9968-55EF-4E69-8B1E-38D52FC0DF0C}" destId="{542B4A69-72B1-4F8C-8B83-BD06503766F1}" srcOrd="0" destOrd="0" presId="urn:microsoft.com/office/officeart/2018/2/layout/IconVerticalSolidList"/>
    <dgm:cxn modelId="{98568026-B131-47D6-94BB-637BA722260B}" type="presParOf" srcId="{87CC9968-55EF-4E69-8B1E-38D52FC0DF0C}" destId="{CDDA7731-4931-41DC-A01D-0B5F07C758EB}" srcOrd="1" destOrd="0" presId="urn:microsoft.com/office/officeart/2018/2/layout/IconVerticalSolidList"/>
    <dgm:cxn modelId="{B36E84FE-56F2-4B32-BF4F-CA2DA10628DD}" type="presParOf" srcId="{87CC9968-55EF-4E69-8B1E-38D52FC0DF0C}" destId="{5616FDBF-CC49-4B93-AED8-71848AD50471}" srcOrd="2" destOrd="0" presId="urn:microsoft.com/office/officeart/2018/2/layout/IconVerticalSolidList"/>
    <dgm:cxn modelId="{F354B4A7-9C18-42E3-99CF-842381AAEAEE}" type="presParOf" srcId="{87CC9968-55EF-4E69-8B1E-38D52FC0DF0C}" destId="{71644EF4-1DDB-45EF-8D61-51537263DE6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89D595-0231-481A-8384-59CC0A6A444C}" type="doc">
      <dgm:prSet loTypeId="urn:microsoft.com/office/officeart/2005/8/layout/hChevron3" loCatId="process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E1FBE48-DB05-4956-845B-AB841CDA8D60}">
      <dgm:prSet phldrT="[Text]"/>
      <dgm:spPr/>
      <dgm:t>
        <a:bodyPr/>
        <a:lstStyle/>
        <a:p>
          <a:r>
            <a:rPr lang="en-US" dirty="0"/>
            <a:t>Developer</a:t>
          </a:r>
        </a:p>
      </dgm:t>
    </dgm:pt>
    <dgm:pt modelId="{D4394C54-0408-4CAB-A17E-6EA82F068A90}" type="parTrans" cxnId="{65CE9225-B1F5-4E92-9874-DC63F4F8CD53}">
      <dgm:prSet/>
      <dgm:spPr/>
      <dgm:t>
        <a:bodyPr/>
        <a:lstStyle/>
        <a:p>
          <a:endParaRPr lang="en-US"/>
        </a:p>
      </dgm:t>
    </dgm:pt>
    <dgm:pt modelId="{A5DB873D-9C18-491D-A0EA-3C9BC8175072}" type="sibTrans" cxnId="{65CE9225-B1F5-4E92-9874-DC63F4F8CD53}">
      <dgm:prSet/>
      <dgm:spPr/>
      <dgm:t>
        <a:bodyPr/>
        <a:lstStyle/>
        <a:p>
          <a:endParaRPr lang="en-US"/>
        </a:p>
      </dgm:t>
    </dgm:pt>
    <dgm:pt modelId="{329BAD43-99F0-42F1-98A6-127C4AC0C29F}">
      <dgm:prSet phldrT="[Text]"/>
      <dgm:spPr/>
      <dgm:t>
        <a:bodyPr/>
        <a:lstStyle/>
        <a:p>
          <a:r>
            <a:rPr lang="en-US" dirty="0"/>
            <a:t>Tester</a:t>
          </a:r>
        </a:p>
      </dgm:t>
    </dgm:pt>
    <dgm:pt modelId="{C2E547B1-7673-4A63-9978-B59D052BB103}" type="parTrans" cxnId="{0C90756E-BCD8-4DC8-97A4-37A202562A47}">
      <dgm:prSet/>
      <dgm:spPr/>
      <dgm:t>
        <a:bodyPr/>
        <a:lstStyle/>
        <a:p>
          <a:endParaRPr lang="en-US"/>
        </a:p>
      </dgm:t>
    </dgm:pt>
    <dgm:pt modelId="{849B8657-DDE7-4831-A9D7-5B286CA11F81}" type="sibTrans" cxnId="{0C90756E-BCD8-4DC8-97A4-37A202562A47}">
      <dgm:prSet/>
      <dgm:spPr/>
      <dgm:t>
        <a:bodyPr/>
        <a:lstStyle/>
        <a:p>
          <a:endParaRPr lang="en-US"/>
        </a:p>
      </dgm:t>
    </dgm:pt>
    <dgm:pt modelId="{AE233E32-5051-4F38-823E-E0E45653D602}">
      <dgm:prSet phldrT="[Text]"/>
      <dgm:spPr/>
      <dgm:t>
        <a:bodyPr/>
        <a:lstStyle/>
        <a:p>
          <a:r>
            <a:rPr lang="en-US" dirty="0"/>
            <a:t>Auditor</a:t>
          </a:r>
        </a:p>
      </dgm:t>
    </dgm:pt>
    <dgm:pt modelId="{F1F0471A-BDCC-4FFD-B7C4-4B87F5DAB788}" type="parTrans" cxnId="{F7863505-5468-4648-A5EB-DC3DC61AD072}">
      <dgm:prSet/>
      <dgm:spPr/>
      <dgm:t>
        <a:bodyPr/>
        <a:lstStyle/>
        <a:p>
          <a:endParaRPr lang="en-US"/>
        </a:p>
      </dgm:t>
    </dgm:pt>
    <dgm:pt modelId="{14D5D3D0-FAF1-47F4-8FE5-542006927583}" type="sibTrans" cxnId="{F7863505-5468-4648-A5EB-DC3DC61AD072}">
      <dgm:prSet/>
      <dgm:spPr/>
      <dgm:t>
        <a:bodyPr/>
        <a:lstStyle/>
        <a:p>
          <a:endParaRPr lang="en-US"/>
        </a:p>
      </dgm:t>
    </dgm:pt>
    <dgm:pt modelId="{A5904505-9601-43C1-8F53-186C7B38F5FB}">
      <dgm:prSet phldrT="[Text]"/>
      <dgm:spPr/>
      <dgm:t>
        <a:bodyPr/>
        <a:lstStyle/>
        <a:p>
          <a:r>
            <a:rPr lang="en-US" dirty="0"/>
            <a:t>Process Manager</a:t>
          </a:r>
        </a:p>
      </dgm:t>
    </dgm:pt>
    <dgm:pt modelId="{27663DB3-4064-4202-96D1-6B5959349CBB}" type="parTrans" cxnId="{38E361C9-28BD-4DCA-A514-EAAB1E8C9B3C}">
      <dgm:prSet/>
      <dgm:spPr/>
      <dgm:t>
        <a:bodyPr/>
        <a:lstStyle/>
        <a:p>
          <a:endParaRPr lang="en-US"/>
        </a:p>
      </dgm:t>
    </dgm:pt>
    <dgm:pt modelId="{83B546E6-3656-4F88-9E46-1EA61F53F874}" type="sibTrans" cxnId="{38E361C9-28BD-4DCA-A514-EAAB1E8C9B3C}">
      <dgm:prSet/>
      <dgm:spPr/>
      <dgm:t>
        <a:bodyPr/>
        <a:lstStyle/>
        <a:p>
          <a:endParaRPr lang="en-US"/>
        </a:p>
      </dgm:t>
    </dgm:pt>
    <dgm:pt modelId="{D06E6477-C551-4A9E-BA2B-1530D9DEF6DA}">
      <dgm:prSet phldrT="[Text]"/>
      <dgm:spPr/>
      <dgm:t>
        <a:bodyPr/>
        <a:lstStyle/>
        <a:p>
          <a:r>
            <a:rPr lang="en-US" dirty="0"/>
            <a:t>Project Manager</a:t>
          </a:r>
        </a:p>
      </dgm:t>
    </dgm:pt>
    <dgm:pt modelId="{C185DB37-6167-43E4-984C-AB5958DD533B}" type="parTrans" cxnId="{794F0624-8D15-43DB-A0B8-75649D10C2DD}">
      <dgm:prSet/>
      <dgm:spPr/>
      <dgm:t>
        <a:bodyPr/>
        <a:lstStyle/>
        <a:p>
          <a:endParaRPr lang="en-US"/>
        </a:p>
      </dgm:t>
    </dgm:pt>
    <dgm:pt modelId="{C5F0F753-14A6-4CDB-B8DF-1D9FFAAD2D6A}" type="sibTrans" cxnId="{794F0624-8D15-43DB-A0B8-75649D10C2DD}">
      <dgm:prSet/>
      <dgm:spPr/>
      <dgm:t>
        <a:bodyPr/>
        <a:lstStyle/>
        <a:p>
          <a:endParaRPr lang="en-US"/>
        </a:p>
      </dgm:t>
    </dgm:pt>
    <dgm:pt modelId="{ED624FB3-8F29-4F59-9311-AEC0838A46B1}" type="pres">
      <dgm:prSet presAssocID="{1489D595-0231-481A-8384-59CC0A6A444C}" presName="Name0" presStyleCnt="0">
        <dgm:presLayoutVars>
          <dgm:dir/>
          <dgm:resizeHandles val="exact"/>
        </dgm:presLayoutVars>
      </dgm:prSet>
      <dgm:spPr/>
    </dgm:pt>
    <dgm:pt modelId="{882A56B5-902E-4FDE-8E61-F4C66E0F3A63}" type="pres">
      <dgm:prSet presAssocID="{0E1FBE48-DB05-4956-845B-AB841CDA8D60}" presName="parTxOnly" presStyleLbl="node1" presStyleIdx="0" presStyleCnt="5">
        <dgm:presLayoutVars>
          <dgm:bulletEnabled val="1"/>
        </dgm:presLayoutVars>
      </dgm:prSet>
      <dgm:spPr/>
    </dgm:pt>
    <dgm:pt modelId="{29B9AC85-E20A-4021-A6A9-97F81441ACCB}" type="pres">
      <dgm:prSet presAssocID="{A5DB873D-9C18-491D-A0EA-3C9BC8175072}" presName="parSpace" presStyleCnt="0"/>
      <dgm:spPr/>
    </dgm:pt>
    <dgm:pt modelId="{C7BA6971-5B99-4C16-B9DE-9E099F31B09D}" type="pres">
      <dgm:prSet presAssocID="{329BAD43-99F0-42F1-98A6-127C4AC0C29F}" presName="parTxOnly" presStyleLbl="node1" presStyleIdx="1" presStyleCnt="5">
        <dgm:presLayoutVars>
          <dgm:bulletEnabled val="1"/>
        </dgm:presLayoutVars>
      </dgm:prSet>
      <dgm:spPr/>
    </dgm:pt>
    <dgm:pt modelId="{C5713FB5-5D4F-4596-8509-7BC16A19163B}" type="pres">
      <dgm:prSet presAssocID="{849B8657-DDE7-4831-A9D7-5B286CA11F81}" presName="parSpace" presStyleCnt="0"/>
      <dgm:spPr/>
    </dgm:pt>
    <dgm:pt modelId="{688BBD9E-7570-4F31-B2D7-31D9707FD1D8}" type="pres">
      <dgm:prSet presAssocID="{AE233E32-5051-4F38-823E-E0E45653D602}" presName="parTxOnly" presStyleLbl="node1" presStyleIdx="2" presStyleCnt="5">
        <dgm:presLayoutVars>
          <dgm:bulletEnabled val="1"/>
        </dgm:presLayoutVars>
      </dgm:prSet>
      <dgm:spPr/>
    </dgm:pt>
    <dgm:pt modelId="{5A48A782-B051-4E06-9895-F30BCEC80AF9}" type="pres">
      <dgm:prSet presAssocID="{14D5D3D0-FAF1-47F4-8FE5-542006927583}" presName="parSpace" presStyleCnt="0"/>
      <dgm:spPr/>
    </dgm:pt>
    <dgm:pt modelId="{069A65B3-2DDF-4A63-A56F-96343CF86FD4}" type="pres">
      <dgm:prSet presAssocID="{A5904505-9601-43C1-8F53-186C7B38F5FB}" presName="parTxOnly" presStyleLbl="node1" presStyleIdx="3" presStyleCnt="5">
        <dgm:presLayoutVars>
          <dgm:bulletEnabled val="1"/>
        </dgm:presLayoutVars>
      </dgm:prSet>
      <dgm:spPr/>
    </dgm:pt>
    <dgm:pt modelId="{783DEEF3-616C-4026-A816-F8D48C916890}" type="pres">
      <dgm:prSet presAssocID="{83B546E6-3656-4F88-9E46-1EA61F53F874}" presName="parSpace" presStyleCnt="0"/>
      <dgm:spPr/>
    </dgm:pt>
    <dgm:pt modelId="{B7BDF510-D0FF-4E2E-BBF3-C9A1A47E0010}" type="pres">
      <dgm:prSet presAssocID="{D06E6477-C551-4A9E-BA2B-1530D9DEF6DA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F7863505-5468-4648-A5EB-DC3DC61AD072}" srcId="{1489D595-0231-481A-8384-59CC0A6A444C}" destId="{AE233E32-5051-4F38-823E-E0E45653D602}" srcOrd="2" destOrd="0" parTransId="{F1F0471A-BDCC-4FFD-B7C4-4B87F5DAB788}" sibTransId="{14D5D3D0-FAF1-47F4-8FE5-542006927583}"/>
    <dgm:cxn modelId="{AEFE8E05-D360-49E2-B30A-70B95B9C43C3}" type="presOf" srcId="{A5904505-9601-43C1-8F53-186C7B38F5FB}" destId="{069A65B3-2DDF-4A63-A56F-96343CF86FD4}" srcOrd="0" destOrd="0" presId="urn:microsoft.com/office/officeart/2005/8/layout/hChevron3"/>
    <dgm:cxn modelId="{794F0624-8D15-43DB-A0B8-75649D10C2DD}" srcId="{1489D595-0231-481A-8384-59CC0A6A444C}" destId="{D06E6477-C551-4A9E-BA2B-1530D9DEF6DA}" srcOrd="4" destOrd="0" parTransId="{C185DB37-6167-43E4-984C-AB5958DD533B}" sibTransId="{C5F0F753-14A6-4CDB-B8DF-1D9FFAAD2D6A}"/>
    <dgm:cxn modelId="{65CE9225-B1F5-4E92-9874-DC63F4F8CD53}" srcId="{1489D595-0231-481A-8384-59CC0A6A444C}" destId="{0E1FBE48-DB05-4956-845B-AB841CDA8D60}" srcOrd="0" destOrd="0" parTransId="{D4394C54-0408-4CAB-A17E-6EA82F068A90}" sibTransId="{A5DB873D-9C18-491D-A0EA-3C9BC8175072}"/>
    <dgm:cxn modelId="{63899867-28AB-43B4-9399-E39180E28B99}" type="presOf" srcId="{AE233E32-5051-4F38-823E-E0E45653D602}" destId="{688BBD9E-7570-4F31-B2D7-31D9707FD1D8}" srcOrd="0" destOrd="0" presId="urn:microsoft.com/office/officeart/2005/8/layout/hChevron3"/>
    <dgm:cxn modelId="{0C90756E-BCD8-4DC8-97A4-37A202562A47}" srcId="{1489D595-0231-481A-8384-59CC0A6A444C}" destId="{329BAD43-99F0-42F1-98A6-127C4AC0C29F}" srcOrd="1" destOrd="0" parTransId="{C2E547B1-7673-4A63-9978-B59D052BB103}" sibTransId="{849B8657-DDE7-4831-A9D7-5B286CA11F81}"/>
    <dgm:cxn modelId="{43C8946E-1E58-4080-B63A-B716381130E6}" type="presOf" srcId="{329BAD43-99F0-42F1-98A6-127C4AC0C29F}" destId="{C7BA6971-5B99-4C16-B9DE-9E099F31B09D}" srcOrd="0" destOrd="0" presId="urn:microsoft.com/office/officeart/2005/8/layout/hChevron3"/>
    <dgm:cxn modelId="{5A931C75-CB36-451A-ADD7-C2CB1F777F95}" type="presOf" srcId="{D06E6477-C551-4A9E-BA2B-1530D9DEF6DA}" destId="{B7BDF510-D0FF-4E2E-BBF3-C9A1A47E0010}" srcOrd="0" destOrd="0" presId="urn:microsoft.com/office/officeart/2005/8/layout/hChevron3"/>
    <dgm:cxn modelId="{14C2C792-9CBB-405C-8BED-7A160EE8FF58}" type="presOf" srcId="{0E1FBE48-DB05-4956-845B-AB841CDA8D60}" destId="{882A56B5-902E-4FDE-8E61-F4C66E0F3A63}" srcOrd="0" destOrd="0" presId="urn:microsoft.com/office/officeart/2005/8/layout/hChevron3"/>
    <dgm:cxn modelId="{38E361C9-28BD-4DCA-A514-EAAB1E8C9B3C}" srcId="{1489D595-0231-481A-8384-59CC0A6A444C}" destId="{A5904505-9601-43C1-8F53-186C7B38F5FB}" srcOrd="3" destOrd="0" parTransId="{27663DB3-4064-4202-96D1-6B5959349CBB}" sibTransId="{83B546E6-3656-4F88-9E46-1EA61F53F874}"/>
    <dgm:cxn modelId="{7BA8ABFD-E345-4305-BEBD-DE3C57D62FE6}" type="presOf" srcId="{1489D595-0231-481A-8384-59CC0A6A444C}" destId="{ED624FB3-8F29-4F59-9311-AEC0838A46B1}" srcOrd="0" destOrd="0" presId="urn:microsoft.com/office/officeart/2005/8/layout/hChevron3"/>
    <dgm:cxn modelId="{73A6D565-8F4F-4670-8652-EA7B2969723F}" type="presParOf" srcId="{ED624FB3-8F29-4F59-9311-AEC0838A46B1}" destId="{882A56B5-902E-4FDE-8E61-F4C66E0F3A63}" srcOrd="0" destOrd="0" presId="urn:microsoft.com/office/officeart/2005/8/layout/hChevron3"/>
    <dgm:cxn modelId="{53CF9476-DFDD-4116-B20D-C99C87170726}" type="presParOf" srcId="{ED624FB3-8F29-4F59-9311-AEC0838A46B1}" destId="{29B9AC85-E20A-4021-A6A9-97F81441ACCB}" srcOrd="1" destOrd="0" presId="urn:microsoft.com/office/officeart/2005/8/layout/hChevron3"/>
    <dgm:cxn modelId="{411834E5-F8B9-4320-925E-A8B895F349E4}" type="presParOf" srcId="{ED624FB3-8F29-4F59-9311-AEC0838A46B1}" destId="{C7BA6971-5B99-4C16-B9DE-9E099F31B09D}" srcOrd="2" destOrd="0" presId="urn:microsoft.com/office/officeart/2005/8/layout/hChevron3"/>
    <dgm:cxn modelId="{C3A09EFB-A376-45D3-AB45-F7F6B2880119}" type="presParOf" srcId="{ED624FB3-8F29-4F59-9311-AEC0838A46B1}" destId="{C5713FB5-5D4F-4596-8509-7BC16A19163B}" srcOrd="3" destOrd="0" presId="urn:microsoft.com/office/officeart/2005/8/layout/hChevron3"/>
    <dgm:cxn modelId="{96375E54-DEBD-4560-909B-BE7B31FE32AB}" type="presParOf" srcId="{ED624FB3-8F29-4F59-9311-AEC0838A46B1}" destId="{688BBD9E-7570-4F31-B2D7-31D9707FD1D8}" srcOrd="4" destOrd="0" presId="urn:microsoft.com/office/officeart/2005/8/layout/hChevron3"/>
    <dgm:cxn modelId="{A99CBED9-F65E-40E8-ABC2-A54828E7C6BE}" type="presParOf" srcId="{ED624FB3-8F29-4F59-9311-AEC0838A46B1}" destId="{5A48A782-B051-4E06-9895-F30BCEC80AF9}" srcOrd="5" destOrd="0" presId="urn:microsoft.com/office/officeart/2005/8/layout/hChevron3"/>
    <dgm:cxn modelId="{B7F12151-42E9-4B3C-8A1D-A687E128142D}" type="presParOf" srcId="{ED624FB3-8F29-4F59-9311-AEC0838A46B1}" destId="{069A65B3-2DDF-4A63-A56F-96343CF86FD4}" srcOrd="6" destOrd="0" presId="urn:microsoft.com/office/officeart/2005/8/layout/hChevron3"/>
    <dgm:cxn modelId="{BAF4835C-3777-4EDD-BDEF-1EC0E923DFD8}" type="presParOf" srcId="{ED624FB3-8F29-4F59-9311-AEC0838A46B1}" destId="{783DEEF3-616C-4026-A816-F8D48C916890}" srcOrd="7" destOrd="0" presId="urn:microsoft.com/office/officeart/2005/8/layout/hChevron3"/>
    <dgm:cxn modelId="{4E276CC6-D142-44C9-9676-7AA9D9F9F631}" type="presParOf" srcId="{ED624FB3-8F29-4F59-9311-AEC0838A46B1}" destId="{B7BDF510-D0FF-4E2E-BBF3-C9A1A47E0010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89D595-0231-481A-8384-59CC0A6A444C}" type="doc">
      <dgm:prSet loTypeId="urn:microsoft.com/office/officeart/2005/8/layout/hChevron3" loCatId="process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6E6477-C551-4A9E-BA2B-1530D9DEF6DA}">
      <dgm:prSet phldrT="[Text]"/>
      <dgm:spPr/>
      <dgm:t>
        <a:bodyPr/>
        <a:lstStyle/>
        <a:p>
          <a:r>
            <a:rPr lang="en-US" dirty="0"/>
            <a:t>Scrum Master</a:t>
          </a:r>
        </a:p>
      </dgm:t>
    </dgm:pt>
    <dgm:pt modelId="{C185DB37-6167-43E4-984C-AB5958DD533B}" type="parTrans" cxnId="{794F0624-8D15-43DB-A0B8-75649D10C2DD}">
      <dgm:prSet/>
      <dgm:spPr/>
      <dgm:t>
        <a:bodyPr/>
        <a:lstStyle/>
        <a:p>
          <a:endParaRPr lang="en-US"/>
        </a:p>
      </dgm:t>
    </dgm:pt>
    <dgm:pt modelId="{C5F0F753-14A6-4CDB-B8DF-1D9FFAAD2D6A}" type="sibTrans" cxnId="{794F0624-8D15-43DB-A0B8-75649D10C2DD}">
      <dgm:prSet/>
      <dgm:spPr/>
      <dgm:t>
        <a:bodyPr/>
        <a:lstStyle/>
        <a:p>
          <a:endParaRPr lang="en-US"/>
        </a:p>
      </dgm:t>
    </dgm:pt>
    <dgm:pt modelId="{ED624FB3-8F29-4F59-9311-AEC0838A46B1}" type="pres">
      <dgm:prSet presAssocID="{1489D595-0231-481A-8384-59CC0A6A444C}" presName="Name0" presStyleCnt="0">
        <dgm:presLayoutVars>
          <dgm:dir/>
          <dgm:resizeHandles val="exact"/>
        </dgm:presLayoutVars>
      </dgm:prSet>
      <dgm:spPr/>
    </dgm:pt>
    <dgm:pt modelId="{B7BDF510-D0FF-4E2E-BBF3-C9A1A47E0010}" type="pres">
      <dgm:prSet presAssocID="{D06E6477-C551-4A9E-BA2B-1530D9DEF6DA}" presName="parTxOnly" presStyleLbl="node1" presStyleIdx="0" presStyleCnt="1" custLinFactNeighborX="673" custLinFactNeighborY="54822">
        <dgm:presLayoutVars>
          <dgm:bulletEnabled val="1"/>
        </dgm:presLayoutVars>
      </dgm:prSet>
      <dgm:spPr/>
    </dgm:pt>
  </dgm:ptLst>
  <dgm:cxnLst>
    <dgm:cxn modelId="{794F0624-8D15-43DB-A0B8-75649D10C2DD}" srcId="{1489D595-0231-481A-8384-59CC0A6A444C}" destId="{D06E6477-C551-4A9E-BA2B-1530D9DEF6DA}" srcOrd="0" destOrd="0" parTransId="{C185DB37-6167-43E4-984C-AB5958DD533B}" sibTransId="{C5F0F753-14A6-4CDB-B8DF-1D9FFAAD2D6A}"/>
    <dgm:cxn modelId="{5A931C75-CB36-451A-ADD7-C2CB1F777F95}" type="presOf" srcId="{D06E6477-C551-4A9E-BA2B-1530D9DEF6DA}" destId="{B7BDF510-D0FF-4E2E-BBF3-C9A1A47E0010}" srcOrd="0" destOrd="0" presId="urn:microsoft.com/office/officeart/2005/8/layout/hChevron3"/>
    <dgm:cxn modelId="{7BA8ABFD-E345-4305-BEBD-DE3C57D62FE6}" type="presOf" srcId="{1489D595-0231-481A-8384-59CC0A6A444C}" destId="{ED624FB3-8F29-4F59-9311-AEC0838A46B1}" srcOrd="0" destOrd="0" presId="urn:microsoft.com/office/officeart/2005/8/layout/hChevron3"/>
    <dgm:cxn modelId="{4E276CC6-D142-44C9-9676-7AA9D9F9F631}" type="presParOf" srcId="{ED624FB3-8F29-4F59-9311-AEC0838A46B1}" destId="{B7BDF510-D0FF-4E2E-BBF3-C9A1A47E0010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489D595-0231-481A-8384-59CC0A6A444C}" type="doc">
      <dgm:prSet loTypeId="urn:microsoft.com/office/officeart/2005/8/layout/hChevron3" loCatId="process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6E6477-C551-4A9E-BA2B-1530D9DEF6DA}">
      <dgm:prSet phldrT="[Text]"/>
      <dgm:spPr/>
      <dgm:t>
        <a:bodyPr/>
        <a:lstStyle/>
        <a:p>
          <a:r>
            <a:rPr lang="en-US" dirty="0"/>
            <a:t>People Manager</a:t>
          </a:r>
        </a:p>
      </dgm:t>
    </dgm:pt>
    <dgm:pt modelId="{C185DB37-6167-43E4-984C-AB5958DD533B}" type="parTrans" cxnId="{794F0624-8D15-43DB-A0B8-75649D10C2DD}">
      <dgm:prSet/>
      <dgm:spPr/>
      <dgm:t>
        <a:bodyPr/>
        <a:lstStyle/>
        <a:p>
          <a:endParaRPr lang="en-US"/>
        </a:p>
      </dgm:t>
    </dgm:pt>
    <dgm:pt modelId="{C5F0F753-14A6-4CDB-B8DF-1D9FFAAD2D6A}" type="sibTrans" cxnId="{794F0624-8D15-43DB-A0B8-75649D10C2DD}">
      <dgm:prSet/>
      <dgm:spPr/>
      <dgm:t>
        <a:bodyPr/>
        <a:lstStyle/>
        <a:p>
          <a:endParaRPr lang="en-US"/>
        </a:p>
      </dgm:t>
    </dgm:pt>
    <dgm:pt modelId="{ED624FB3-8F29-4F59-9311-AEC0838A46B1}" type="pres">
      <dgm:prSet presAssocID="{1489D595-0231-481A-8384-59CC0A6A444C}" presName="Name0" presStyleCnt="0">
        <dgm:presLayoutVars>
          <dgm:dir/>
          <dgm:resizeHandles val="exact"/>
        </dgm:presLayoutVars>
      </dgm:prSet>
      <dgm:spPr/>
    </dgm:pt>
    <dgm:pt modelId="{B7BDF510-D0FF-4E2E-BBF3-C9A1A47E0010}" type="pres">
      <dgm:prSet presAssocID="{D06E6477-C551-4A9E-BA2B-1530D9DEF6DA}" presName="parTxOnly" presStyleLbl="node1" presStyleIdx="0" presStyleCnt="1" custLinFactNeighborX="13779" custLinFactNeighborY="-81471">
        <dgm:presLayoutVars>
          <dgm:bulletEnabled val="1"/>
        </dgm:presLayoutVars>
      </dgm:prSet>
      <dgm:spPr/>
    </dgm:pt>
  </dgm:ptLst>
  <dgm:cxnLst>
    <dgm:cxn modelId="{794F0624-8D15-43DB-A0B8-75649D10C2DD}" srcId="{1489D595-0231-481A-8384-59CC0A6A444C}" destId="{D06E6477-C551-4A9E-BA2B-1530D9DEF6DA}" srcOrd="0" destOrd="0" parTransId="{C185DB37-6167-43E4-984C-AB5958DD533B}" sibTransId="{C5F0F753-14A6-4CDB-B8DF-1D9FFAAD2D6A}"/>
    <dgm:cxn modelId="{5A931C75-CB36-451A-ADD7-C2CB1F777F95}" type="presOf" srcId="{D06E6477-C551-4A9E-BA2B-1530D9DEF6DA}" destId="{B7BDF510-D0FF-4E2E-BBF3-C9A1A47E0010}" srcOrd="0" destOrd="0" presId="urn:microsoft.com/office/officeart/2005/8/layout/hChevron3"/>
    <dgm:cxn modelId="{7BA8ABFD-E345-4305-BEBD-DE3C57D62FE6}" type="presOf" srcId="{1489D595-0231-481A-8384-59CC0A6A444C}" destId="{ED624FB3-8F29-4F59-9311-AEC0838A46B1}" srcOrd="0" destOrd="0" presId="urn:microsoft.com/office/officeart/2005/8/layout/hChevron3"/>
    <dgm:cxn modelId="{4E276CC6-D142-44C9-9676-7AA9D9F9F631}" type="presParOf" srcId="{ED624FB3-8F29-4F59-9311-AEC0838A46B1}" destId="{B7BDF510-D0FF-4E2E-BBF3-C9A1A47E0010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489D595-0231-481A-8384-59CC0A6A444C}" type="doc">
      <dgm:prSet loTypeId="urn:microsoft.com/office/officeart/2005/8/layout/hChevron3" loCatId="process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6E6477-C551-4A9E-BA2B-1530D9DEF6DA}">
      <dgm:prSet phldrT="[Text]"/>
      <dgm:spPr/>
      <dgm:t>
        <a:bodyPr/>
        <a:lstStyle/>
        <a:p>
          <a:r>
            <a:rPr lang="en-US" dirty="0"/>
            <a:t>Agile Coach/Trainer</a:t>
          </a:r>
        </a:p>
      </dgm:t>
    </dgm:pt>
    <dgm:pt modelId="{C185DB37-6167-43E4-984C-AB5958DD533B}" type="parTrans" cxnId="{794F0624-8D15-43DB-A0B8-75649D10C2DD}">
      <dgm:prSet/>
      <dgm:spPr/>
      <dgm:t>
        <a:bodyPr/>
        <a:lstStyle/>
        <a:p>
          <a:endParaRPr lang="en-US"/>
        </a:p>
      </dgm:t>
    </dgm:pt>
    <dgm:pt modelId="{C5F0F753-14A6-4CDB-B8DF-1D9FFAAD2D6A}" type="sibTrans" cxnId="{794F0624-8D15-43DB-A0B8-75649D10C2DD}">
      <dgm:prSet/>
      <dgm:spPr/>
      <dgm:t>
        <a:bodyPr/>
        <a:lstStyle/>
        <a:p>
          <a:endParaRPr lang="en-US"/>
        </a:p>
      </dgm:t>
    </dgm:pt>
    <dgm:pt modelId="{ED624FB3-8F29-4F59-9311-AEC0838A46B1}" type="pres">
      <dgm:prSet presAssocID="{1489D595-0231-481A-8384-59CC0A6A444C}" presName="Name0" presStyleCnt="0">
        <dgm:presLayoutVars>
          <dgm:dir/>
          <dgm:resizeHandles val="exact"/>
        </dgm:presLayoutVars>
      </dgm:prSet>
      <dgm:spPr/>
    </dgm:pt>
    <dgm:pt modelId="{B7BDF510-D0FF-4E2E-BBF3-C9A1A47E0010}" type="pres">
      <dgm:prSet presAssocID="{D06E6477-C551-4A9E-BA2B-1530D9DEF6DA}" presName="parTxOnly" presStyleLbl="node1" presStyleIdx="0" presStyleCnt="1" custLinFactNeighborX="10283" custLinFactNeighborY="-66069">
        <dgm:presLayoutVars>
          <dgm:bulletEnabled val="1"/>
        </dgm:presLayoutVars>
      </dgm:prSet>
      <dgm:spPr/>
    </dgm:pt>
  </dgm:ptLst>
  <dgm:cxnLst>
    <dgm:cxn modelId="{794F0624-8D15-43DB-A0B8-75649D10C2DD}" srcId="{1489D595-0231-481A-8384-59CC0A6A444C}" destId="{D06E6477-C551-4A9E-BA2B-1530D9DEF6DA}" srcOrd="0" destOrd="0" parTransId="{C185DB37-6167-43E4-984C-AB5958DD533B}" sibTransId="{C5F0F753-14A6-4CDB-B8DF-1D9FFAAD2D6A}"/>
    <dgm:cxn modelId="{5A931C75-CB36-451A-ADD7-C2CB1F777F95}" type="presOf" srcId="{D06E6477-C551-4A9E-BA2B-1530D9DEF6DA}" destId="{B7BDF510-D0FF-4E2E-BBF3-C9A1A47E0010}" srcOrd="0" destOrd="0" presId="urn:microsoft.com/office/officeart/2005/8/layout/hChevron3"/>
    <dgm:cxn modelId="{7BA8ABFD-E345-4305-BEBD-DE3C57D62FE6}" type="presOf" srcId="{1489D595-0231-481A-8384-59CC0A6A444C}" destId="{ED624FB3-8F29-4F59-9311-AEC0838A46B1}" srcOrd="0" destOrd="0" presId="urn:microsoft.com/office/officeart/2005/8/layout/hChevron3"/>
    <dgm:cxn modelId="{4E276CC6-D142-44C9-9676-7AA9D9F9F631}" type="presParOf" srcId="{ED624FB3-8F29-4F59-9311-AEC0838A46B1}" destId="{B7BDF510-D0FF-4E2E-BBF3-C9A1A47E0010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A700971-6461-485E-BA26-3276A1AA0774}" type="doc">
      <dgm:prSet loTypeId="urn:microsoft.com/office/officeart/2011/layout/HexagonRadial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E7F6C8-B4BF-4990-A199-BF08893C61D2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Jewelry Maker</a:t>
          </a:r>
        </a:p>
      </dgm:t>
    </dgm:pt>
    <dgm:pt modelId="{94A34D8B-6CF6-4657-A3B2-C2BDE6EABDB5}" type="parTrans" cxnId="{A68D2F94-FA0F-40F8-AE79-F063FC354156}">
      <dgm:prSet/>
      <dgm:spPr/>
      <dgm:t>
        <a:bodyPr/>
        <a:lstStyle/>
        <a:p>
          <a:endParaRPr lang="en-US"/>
        </a:p>
      </dgm:t>
    </dgm:pt>
    <dgm:pt modelId="{F2EFAEAE-CF93-469C-9E57-89CA992CC194}" type="sibTrans" cxnId="{A68D2F94-FA0F-40F8-AE79-F063FC354156}">
      <dgm:prSet/>
      <dgm:spPr/>
      <dgm:t>
        <a:bodyPr/>
        <a:lstStyle/>
        <a:p>
          <a:endParaRPr lang="en-US"/>
        </a:p>
      </dgm:t>
    </dgm:pt>
    <dgm:pt modelId="{92CB51B1-7E6B-4644-B1C7-8D5B9BD1459D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Magic Seeker</a:t>
          </a:r>
        </a:p>
      </dgm:t>
    </dgm:pt>
    <dgm:pt modelId="{61B42A83-D041-48E9-BF97-903CB90330FC}" type="parTrans" cxnId="{4E8E16C9-159C-4773-AD24-AFD8E628EEEC}">
      <dgm:prSet/>
      <dgm:spPr/>
      <dgm:t>
        <a:bodyPr/>
        <a:lstStyle/>
        <a:p>
          <a:endParaRPr lang="en-US"/>
        </a:p>
      </dgm:t>
    </dgm:pt>
    <dgm:pt modelId="{CAEE6ECE-9BC9-4073-91B2-E5E1517DF5CC}" type="sibTrans" cxnId="{4E8E16C9-159C-4773-AD24-AFD8E628EEEC}">
      <dgm:prSet/>
      <dgm:spPr/>
      <dgm:t>
        <a:bodyPr/>
        <a:lstStyle/>
        <a:p>
          <a:endParaRPr lang="en-US"/>
        </a:p>
      </dgm:t>
    </dgm:pt>
    <dgm:pt modelId="{F5916B80-4355-4B16-86E4-E873B9188A25}">
      <dgm:prSet phldrT="[Text]"/>
      <dgm:spPr/>
    </dgm:pt>
    <dgm:pt modelId="{1829A774-9235-4E55-9CE7-72E05A360F7D}" type="parTrans" cxnId="{D1B38FC8-F3A0-4AE0-9E7D-E5684FF0BF54}">
      <dgm:prSet/>
      <dgm:spPr/>
      <dgm:t>
        <a:bodyPr/>
        <a:lstStyle/>
        <a:p>
          <a:endParaRPr lang="en-US"/>
        </a:p>
      </dgm:t>
    </dgm:pt>
    <dgm:pt modelId="{2B3C2F26-C385-46C2-A1F4-CACF24DD38FD}" type="sibTrans" cxnId="{D1B38FC8-F3A0-4AE0-9E7D-E5684FF0BF54}">
      <dgm:prSet/>
      <dgm:spPr/>
      <dgm:t>
        <a:bodyPr/>
        <a:lstStyle/>
        <a:p>
          <a:endParaRPr lang="en-US"/>
        </a:p>
      </dgm:t>
    </dgm:pt>
    <dgm:pt modelId="{9B019154-C0CA-463F-8DFA-99A69D328F37}">
      <dgm:prSet phldrT="[Text]" phldr="1"/>
      <dgm:spPr/>
      <dgm:t>
        <a:bodyPr/>
        <a:lstStyle/>
        <a:p>
          <a:endParaRPr lang="en-US" dirty="0"/>
        </a:p>
      </dgm:t>
    </dgm:pt>
    <dgm:pt modelId="{2EFDB298-9E3C-4E85-8E23-8281CA04A8D3}" type="parTrans" cxnId="{BEDDE368-094E-4D40-83E0-531AF850076C}">
      <dgm:prSet/>
      <dgm:spPr/>
      <dgm:t>
        <a:bodyPr/>
        <a:lstStyle/>
        <a:p>
          <a:endParaRPr lang="en-US"/>
        </a:p>
      </dgm:t>
    </dgm:pt>
    <dgm:pt modelId="{EFAB27FC-A2FA-49F4-93DA-656D0B1E01A2}" type="sibTrans" cxnId="{BEDDE368-094E-4D40-83E0-531AF850076C}">
      <dgm:prSet/>
      <dgm:spPr/>
      <dgm:t>
        <a:bodyPr/>
        <a:lstStyle/>
        <a:p>
          <a:endParaRPr lang="en-US"/>
        </a:p>
      </dgm:t>
    </dgm:pt>
    <dgm:pt modelId="{BB08172C-7710-4B37-B26B-52F2B4DC3382}">
      <dgm:prSet phldrT="[Text]">
        <dgm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Life Coach</a:t>
          </a:r>
        </a:p>
      </dgm:t>
    </dgm:pt>
    <dgm:pt modelId="{9703C216-A0AF-4333-93C9-B8FE1A3E7CC6}" type="parTrans" cxnId="{FA7BF41D-E61F-4D52-BB09-1E06505CCCF7}">
      <dgm:prSet/>
      <dgm:spPr/>
      <dgm:t>
        <a:bodyPr/>
        <a:lstStyle/>
        <a:p>
          <a:endParaRPr lang="en-US"/>
        </a:p>
      </dgm:t>
    </dgm:pt>
    <dgm:pt modelId="{30DD73FF-7ACB-4106-B77D-D67B9C146674}" type="sibTrans" cxnId="{FA7BF41D-E61F-4D52-BB09-1E06505CCCF7}">
      <dgm:prSet/>
      <dgm:spPr/>
      <dgm:t>
        <a:bodyPr/>
        <a:lstStyle/>
        <a:p>
          <a:endParaRPr lang="en-US"/>
        </a:p>
      </dgm:t>
    </dgm:pt>
    <dgm:pt modelId="{622FC3C6-4AEC-4BF7-9A9E-0C0A81853F19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Crystal Lover</a:t>
          </a:r>
        </a:p>
      </dgm:t>
    </dgm:pt>
    <dgm:pt modelId="{4DA31C38-F725-45DC-BEC4-5AE2972E5E4B}" type="parTrans" cxnId="{C5BB5CAF-E7E2-4C50-B71E-EBE88EC3C442}">
      <dgm:prSet/>
      <dgm:spPr/>
      <dgm:t>
        <a:bodyPr/>
        <a:lstStyle/>
        <a:p>
          <a:endParaRPr lang="en-US"/>
        </a:p>
      </dgm:t>
    </dgm:pt>
    <dgm:pt modelId="{0556C700-B7B2-4BB1-AA3E-83E0CC409387}" type="sibTrans" cxnId="{C5BB5CAF-E7E2-4C50-B71E-EBE88EC3C442}">
      <dgm:prSet/>
      <dgm:spPr/>
      <dgm:t>
        <a:bodyPr/>
        <a:lstStyle/>
        <a:p>
          <a:endParaRPr lang="en-US"/>
        </a:p>
      </dgm:t>
    </dgm:pt>
    <dgm:pt modelId="{7F1AA77E-859E-46EA-B57A-7F3555EE6210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Etsy Shop Owner</a:t>
          </a:r>
        </a:p>
      </dgm:t>
    </dgm:pt>
    <dgm:pt modelId="{E2BD590F-6743-42DC-A210-6FA5603882F8}" type="parTrans" cxnId="{2B748738-8438-43B6-8FF5-DDF1B6B3C6EA}">
      <dgm:prSet/>
      <dgm:spPr/>
      <dgm:t>
        <a:bodyPr/>
        <a:lstStyle/>
        <a:p>
          <a:endParaRPr lang="en-US"/>
        </a:p>
      </dgm:t>
    </dgm:pt>
    <dgm:pt modelId="{F95E3F35-046F-43DA-B312-4A2E34FF1B62}" type="sibTrans" cxnId="{2B748738-8438-43B6-8FF5-DDF1B6B3C6EA}">
      <dgm:prSet/>
      <dgm:spPr/>
      <dgm:t>
        <a:bodyPr/>
        <a:lstStyle/>
        <a:p>
          <a:endParaRPr lang="en-US"/>
        </a:p>
      </dgm:t>
    </dgm:pt>
    <dgm:pt modelId="{B636364C-B9FD-497D-A75C-576ADEDB8C30}" type="pres">
      <dgm:prSet presAssocID="{6A700971-6461-485E-BA26-3276A1AA077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EB640EB4-85D8-48F8-9734-EFDCE97BB1A3}" type="pres">
      <dgm:prSet presAssocID="{DEE7F6C8-B4BF-4990-A199-BF08893C61D2}" presName="Parent" presStyleLbl="node0" presStyleIdx="0" presStyleCnt="1">
        <dgm:presLayoutVars>
          <dgm:chMax val="6"/>
          <dgm:chPref val="6"/>
        </dgm:presLayoutVars>
      </dgm:prSet>
      <dgm:spPr/>
    </dgm:pt>
    <dgm:pt modelId="{3CF4F68C-E49A-4E51-9D55-F2888225E67B}" type="pres">
      <dgm:prSet presAssocID="{BB08172C-7710-4B37-B26B-52F2B4DC3382}" presName="Accent1" presStyleCnt="0"/>
      <dgm:spPr/>
    </dgm:pt>
    <dgm:pt modelId="{8E484AEC-2399-4CDE-9EC3-FB29743E8B1F}" type="pres">
      <dgm:prSet presAssocID="{BB08172C-7710-4B37-B26B-52F2B4DC3382}" presName="Accent" presStyleLbl="bgShp" presStyleIdx="0" presStyleCnt="4"/>
      <dgm:spPr/>
    </dgm:pt>
    <dgm:pt modelId="{37EC49A1-7926-4CC9-8495-9DB50340445A}" type="pres">
      <dgm:prSet presAssocID="{BB08172C-7710-4B37-B26B-52F2B4DC3382}" presName="Chil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8B37BE5-EAB6-4003-8BE3-020723C36442}" type="pres">
      <dgm:prSet presAssocID="{622FC3C6-4AEC-4BF7-9A9E-0C0A81853F19}" presName="Accent2" presStyleCnt="0"/>
      <dgm:spPr/>
    </dgm:pt>
    <dgm:pt modelId="{3A17F591-3E24-4606-9DDA-45433E7F7A85}" type="pres">
      <dgm:prSet presAssocID="{622FC3C6-4AEC-4BF7-9A9E-0C0A81853F19}" presName="Accent" presStyleLbl="bgShp" presStyleIdx="1" presStyleCnt="4"/>
      <dgm:spPr/>
    </dgm:pt>
    <dgm:pt modelId="{8D618783-9B5C-479C-9C21-299F38523CD1}" type="pres">
      <dgm:prSet presAssocID="{622FC3C6-4AEC-4BF7-9A9E-0C0A81853F19}" presName="Chil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55B0FC9-C325-4253-9EB4-79715BFC035A}" type="pres">
      <dgm:prSet presAssocID="{7F1AA77E-859E-46EA-B57A-7F3555EE6210}" presName="Accent3" presStyleCnt="0"/>
      <dgm:spPr/>
    </dgm:pt>
    <dgm:pt modelId="{235125F4-5338-4786-8F8B-522564E142BF}" type="pres">
      <dgm:prSet presAssocID="{7F1AA77E-859E-46EA-B57A-7F3555EE6210}" presName="Accent" presStyleLbl="bgShp" presStyleIdx="2" presStyleCnt="4"/>
      <dgm:spPr/>
    </dgm:pt>
    <dgm:pt modelId="{187A8DE1-AA0D-41E2-BE4F-E5E1D3440D2F}" type="pres">
      <dgm:prSet presAssocID="{7F1AA77E-859E-46EA-B57A-7F3555EE6210}" presName="Chil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162630C-8D6B-4985-A34D-DDD01E5B671B}" type="pres">
      <dgm:prSet presAssocID="{92CB51B1-7E6B-4644-B1C7-8D5B9BD1459D}" presName="Accent4" presStyleCnt="0"/>
      <dgm:spPr/>
    </dgm:pt>
    <dgm:pt modelId="{01417A5B-2F8D-4552-BEF0-DA9285F8B20D}" type="pres">
      <dgm:prSet presAssocID="{92CB51B1-7E6B-4644-B1C7-8D5B9BD1459D}" presName="Accent" presStyleLbl="bgShp" presStyleIdx="3" presStyleCnt="4"/>
      <dgm:spPr/>
    </dgm:pt>
    <dgm:pt modelId="{E3F10337-3B3A-40F7-B1AD-688B74E9D73B}" type="pres">
      <dgm:prSet presAssocID="{92CB51B1-7E6B-4644-B1C7-8D5B9BD1459D}" presName="Chil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17C1B1A-0A2D-4A2F-9323-C2C4F1550631}" type="presOf" srcId="{92CB51B1-7E6B-4644-B1C7-8D5B9BD1459D}" destId="{E3F10337-3B3A-40F7-B1AD-688B74E9D73B}" srcOrd="0" destOrd="0" presId="urn:microsoft.com/office/officeart/2011/layout/HexagonRadial"/>
    <dgm:cxn modelId="{FA7BF41D-E61F-4D52-BB09-1E06505CCCF7}" srcId="{DEE7F6C8-B4BF-4990-A199-BF08893C61D2}" destId="{BB08172C-7710-4B37-B26B-52F2B4DC3382}" srcOrd="0" destOrd="0" parTransId="{9703C216-A0AF-4333-93C9-B8FE1A3E7CC6}" sibTransId="{30DD73FF-7ACB-4106-B77D-D67B9C146674}"/>
    <dgm:cxn modelId="{2B748738-8438-43B6-8FF5-DDF1B6B3C6EA}" srcId="{DEE7F6C8-B4BF-4990-A199-BF08893C61D2}" destId="{7F1AA77E-859E-46EA-B57A-7F3555EE6210}" srcOrd="2" destOrd="0" parTransId="{E2BD590F-6743-42DC-A210-6FA5603882F8}" sibTransId="{F95E3F35-046F-43DA-B312-4A2E34FF1B62}"/>
    <dgm:cxn modelId="{DFBF6C44-BABD-4B72-9DE0-F1F2F535DC38}" type="presOf" srcId="{BB08172C-7710-4B37-B26B-52F2B4DC3382}" destId="{37EC49A1-7926-4CC9-8495-9DB50340445A}" srcOrd="0" destOrd="0" presId="urn:microsoft.com/office/officeart/2011/layout/HexagonRadial"/>
    <dgm:cxn modelId="{BEDDE368-094E-4D40-83E0-531AF850076C}" srcId="{F5916B80-4355-4B16-86E4-E873B9188A25}" destId="{9B019154-C0CA-463F-8DFA-99A69D328F37}" srcOrd="0" destOrd="0" parTransId="{2EFDB298-9E3C-4E85-8E23-8281CA04A8D3}" sibTransId="{EFAB27FC-A2FA-49F4-93DA-656D0B1E01A2}"/>
    <dgm:cxn modelId="{C8EA0B52-F07C-4748-8480-0ACB960B71AC}" type="presOf" srcId="{6A700971-6461-485E-BA26-3276A1AA0774}" destId="{B636364C-B9FD-497D-A75C-576ADEDB8C30}" srcOrd="0" destOrd="0" presId="urn:microsoft.com/office/officeart/2011/layout/HexagonRadial"/>
    <dgm:cxn modelId="{A68D2F94-FA0F-40F8-AE79-F063FC354156}" srcId="{6A700971-6461-485E-BA26-3276A1AA0774}" destId="{DEE7F6C8-B4BF-4990-A199-BF08893C61D2}" srcOrd="0" destOrd="0" parTransId="{94A34D8B-6CF6-4657-A3B2-C2BDE6EABDB5}" sibTransId="{F2EFAEAE-CF93-469C-9E57-89CA992CC194}"/>
    <dgm:cxn modelId="{DF695F9A-9099-40FD-9ED8-9514F507C90F}" type="presOf" srcId="{622FC3C6-4AEC-4BF7-9A9E-0C0A81853F19}" destId="{8D618783-9B5C-479C-9C21-299F38523CD1}" srcOrd="0" destOrd="0" presId="urn:microsoft.com/office/officeart/2011/layout/HexagonRadial"/>
    <dgm:cxn modelId="{C5BB5CAF-E7E2-4C50-B71E-EBE88EC3C442}" srcId="{DEE7F6C8-B4BF-4990-A199-BF08893C61D2}" destId="{622FC3C6-4AEC-4BF7-9A9E-0C0A81853F19}" srcOrd="1" destOrd="0" parTransId="{4DA31C38-F725-45DC-BEC4-5AE2972E5E4B}" sibTransId="{0556C700-B7B2-4BB1-AA3E-83E0CC409387}"/>
    <dgm:cxn modelId="{9D9A4CC7-AABA-47BF-8210-D1EFDC391FA7}" type="presOf" srcId="{7F1AA77E-859E-46EA-B57A-7F3555EE6210}" destId="{187A8DE1-AA0D-41E2-BE4F-E5E1D3440D2F}" srcOrd="0" destOrd="0" presId="urn:microsoft.com/office/officeart/2011/layout/HexagonRadial"/>
    <dgm:cxn modelId="{D1B38FC8-F3A0-4AE0-9E7D-E5684FF0BF54}" srcId="{6A700971-6461-485E-BA26-3276A1AA0774}" destId="{F5916B80-4355-4B16-86E4-E873B9188A25}" srcOrd="1" destOrd="0" parTransId="{1829A774-9235-4E55-9CE7-72E05A360F7D}" sibTransId="{2B3C2F26-C385-46C2-A1F4-CACF24DD38FD}"/>
    <dgm:cxn modelId="{4E8E16C9-159C-4773-AD24-AFD8E628EEEC}" srcId="{DEE7F6C8-B4BF-4990-A199-BF08893C61D2}" destId="{92CB51B1-7E6B-4644-B1C7-8D5B9BD1459D}" srcOrd="3" destOrd="0" parTransId="{61B42A83-D041-48E9-BF97-903CB90330FC}" sibTransId="{CAEE6ECE-9BC9-4073-91B2-E5E1517DF5CC}"/>
    <dgm:cxn modelId="{0C9146D8-B4BB-43ED-B425-D503A9EE6110}" type="presOf" srcId="{DEE7F6C8-B4BF-4990-A199-BF08893C61D2}" destId="{EB640EB4-85D8-48F8-9734-EFDCE97BB1A3}" srcOrd="0" destOrd="0" presId="urn:microsoft.com/office/officeart/2011/layout/HexagonRadial"/>
    <dgm:cxn modelId="{B6871D8D-BD47-4499-BC20-E6687C0F1128}" type="presParOf" srcId="{B636364C-B9FD-497D-A75C-576ADEDB8C30}" destId="{EB640EB4-85D8-48F8-9734-EFDCE97BB1A3}" srcOrd="0" destOrd="0" presId="urn:microsoft.com/office/officeart/2011/layout/HexagonRadial"/>
    <dgm:cxn modelId="{F9A5A6C5-2DDF-4BED-B1D1-E17474E11EF3}" type="presParOf" srcId="{B636364C-B9FD-497D-A75C-576ADEDB8C30}" destId="{3CF4F68C-E49A-4E51-9D55-F2888225E67B}" srcOrd="1" destOrd="0" presId="urn:microsoft.com/office/officeart/2011/layout/HexagonRadial"/>
    <dgm:cxn modelId="{FEFBAF58-6BB3-4A94-ABB2-5089B74B1C02}" type="presParOf" srcId="{3CF4F68C-E49A-4E51-9D55-F2888225E67B}" destId="{8E484AEC-2399-4CDE-9EC3-FB29743E8B1F}" srcOrd="0" destOrd="0" presId="urn:microsoft.com/office/officeart/2011/layout/HexagonRadial"/>
    <dgm:cxn modelId="{99312D33-92B0-4892-918E-181DC34990CB}" type="presParOf" srcId="{B636364C-B9FD-497D-A75C-576ADEDB8C30}" destId="{37EC49A1-7926-4CC9-8495-9DB50340445A}" srcOrd="2" destOrd="0" presId="urn:microsoft.com/office/officeart/2011/layout/HexagonRadial"/>
    <dgm:cxn modelId="{02658988-7120-4A75-91C5-02C16687CD1F}" type="presParOf" srcId="{B636364C-B9FD-497D-A75C-576ADEDB8C30}" destId="{68B37BE5-EAB6-4003-8BE3-020723C36442}" srcOrd="3" destOrd="0" presId="urn:microsoft.com/office/officeart/2011/layout/HexagonRadial"/>
    <dgm:cxn modelId="{23308F0C-0179-4A8F-ACA9-E3BA07F1E81A}" type="presParOf" srcId="{68B37BE5-EAB6-4003-8BE3-020723C36442}" destId="{3A17F591-3E24-4606-9DDA-45433E7F7A85}" srcOrd="0" destOrd="0" presId="urn:microsoft.com/office/officeart/2011/layout/HexagonRadial"/>
    <dgm:cxn modelId="{9A9EBF24-FD18-4D70-82D0-7DE1C48DB5AA}" type="presParOf" srcId="{B636364C-B9FD-497D-A75C-576ADEDB8C30}" destId="{8D618783-9B5C-479C-9C21-299F38523CD1}" srcOrd="4" destOrd="0" presId="urn:microsoft.com/office/officeart/2011/layout/HexagonRadial"/>
    <dgm:cxn modelId="{8AB1A590-94F5-4095-B314-04B4A8B67C3A}" type="presParOf" srcId="{B636364C-B9FD-497D-A75C-576ADEDB8C30}" destId="{E55B0FC9-C325-4253-9EB4-79715BFC035A}" srcOrd="5" destOrd="0" presId="urn:microsoft.com/office/officeart/2011/layout/HexagonRadial"/>
    <dgm:cxn modelId="{7955DA17-2D29-4BA2-8DEB-C902E1173F01}" type="presParOf" srcId="{E55B0FC9-C325-4253-9EB4-79715BFC035A}" destId="{235125F4-5338-4786-8F8B-522564E142BF}" srcOrd="0" destOrd="0" presId="urn:microsoft.com/office/officeart/2011/layout/HexagonRadial"/>
    <dgm:cxn modelId="{1B70177A-07F2-4DB4-9917-2E7B85C642AB}" type="presParOf" srcId="{B636364C-B9FD-497D-A75C-576ADEDB8C30}" destId="{187A8DE1-AA0D-41E2-BE4F-E5E1D3440D2F}" srcOrd="6" destOrd="0" presId="urn:microsoft.com/office/officeart/2011/layout/HexagonRadial"/>
    <dgm:cxn modelId="{DBA5ACB3-36B4-44ED-AC54-A1C5F4640A46}" type="presParOf" srcId="{B636364C-B9FD-497D-A75C-576ADEDB8C30}" destId="{1162630C-8D6B-4985-A34D-DDD01E5B671B}" srcOrd="7" destOrd="0" presId="urn:microsoft.com/office/officeart/2011/layout/HexagonRadial"/>
    <dgm:cxn modelId="{6FF28887-313A-4768-AE7D-D2438B58B46C}" type="presParOf" srcId="{1162630C-8D6B-4985-A34D-DDD01E5B671B}" destId="{01417A5B-2F8D-4552-BEF0-DA9285F8B20D}" srcOrd="0" destOrd="0" presId="urn:microsoft.com/office/officeart/2011/layout/HexagonRadial"/>
    <dgm:cxn modelId="{52491B26-70E3-42F0-95C6-61FAAA3B7556}" type="presParOf" srcId="{B636364C-B9FD-497D-A75C-576ADEDB8C30}" destId="{E3F10337-3B3A-40F7-B1AD-688B74E9D73B}" srcOrd="8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746FD6-D320-4233-9882-8A2809A4660A}">
      <dsp:nvSpPr>
        <dsp:cNvPr id="0" name=""/>
        <dsp:cNvSpPr/>
      </dsp:nvSpPr>
      <dsp:spPr>
        <a:xfrm>
          <a:off x="0" y="1560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EABA18-D6F7-4854-BD23-F11F3E9CAD4B}">
      <dsp:nvSpPr>
        <dsp:cNvPr id="0" name=""/>
        <dsp:cNvSpPr/>
      </dsp:nvSpPr>
      <dsp:spPr>
        <a:xfrm>
          <a:off x="201113" y="151148"/>
          <a:ext cx="365660" cy="3656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A3C6-18EA-4168-9219-AB42886F08BD}">
      <dsp:nvSpPr>
        <dsp:cNvPr id="0" name=""/>
        <dsp:cNvSpPr/>
      </dsp:nvSpPr>
      <dsp:spPr>
        <a:xfrm>
          <a:off x="767886" y="1560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Story points are for long(er) term planning</a:t>
          </a:r>
        </a:p>
      </dsp:txBody>
      <dsp:txXfrm>
        <a:off x="767886" y="1560"/>
        <a:ext cx="5924927" cy="664837"/>
      </dsp:txXfrm>
    </dsp:sp>
    <dsp:sp modelId="{A73BFE1E-50FB-46C1-B1FF-5708EA477C74}">
      <dsp:nvSpPr>
        <dsp:cNvPr id="0" name=""/>
        <dsp:cNvSpPr/>
      </dsp:nvSpPr>
      <dsp:spPr>
        <a:xfrm>
          <a:off x="0" y="832606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C3EEAA-B17B-43C6-9FF8-D0FAE9C472CA}">
      <dsp:nvSpPr>
        <dsp:cNvPr id="0" name=""/>
        <dsp:cNvSpPr/>
      </dsp:nvSpPr>
      <dsp:spPr>
        <a:xfrm>
          <a:off x="201113" y="982195"/>
          <a:ext cx="365660" cy="3656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DDEF00-327C-4C82-9682-1CEF7A492F4A}">
      <dsp:nvSpPr>
        <dsp:cNvPr id="0" name=""/>
        <dsp:cNvSpPr/>
      </dsp:nvSpPr>
      <dsp:spPr>
        <a:xfrm>
          <a:off x="767886" y="832606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More time &lt;&gt; better estimates</a:t>
          </a:r>
        </a:p>
      </dsp:txBody>
      <dsp:txXfrm>
        <a:off x="767886" y="832606"/>
        <a:ext cx="5924927" cy="664837"/>
      </dsp:txXfrm>
    </dsp:sp>
    <dsp:sp modelId="{1452FC6C-A171-4FAE-B635-08682DC9B5CA}">
      <dsp:nvSpPr>
        <dsp:cNvPr id="0" name=""/>
        <dsp:cNvSpPr/>
      </dsp:nvSpPr>
      <dsp:spPr>
        <a:xfrm>
          <a:off x="0" y="1663653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A6F763-D99F-4B4A-A181-EC0C48312D91}">
      <dsp:nvSpPr>
        <dsp:cNvPr id="0" name=""/>
        <dsp:cNvSpPr/>
      </dsp:nvSpPr>
      <dsp:spPr>
        <a:xfrm>
          <a:off x="201113" y="1813241"/>
          <a:ext cx="365660" cy="36566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D4E35-5B41-4C01-AB4D-DCA6E50923CA}">
      <dsp:nvSpPr>
        <dsp:cNvPr id="0" name=""/>
        <dsp:cNvSpPr/>
      </dsp:nvSpPr>
      <dsp:spPr>
        <a:xfrm>
          <a:off x="767886" y="1663653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Points are meaningless in isolation</a:t>
          </a:r>
        </a:p>
      </dsp:txBody>
      <dsp:txXfrm>
        <a:off x="767886" y="1663653"/>
        <a:ext cx="5924927" cy="664837"/>
      </dsp:txXfrm>
    </dsp:sp>
    <dsp:sp modelId="{1D9B8BDD-4BE8-40C4-B63E-541320207CD8}">
      <dsp:nvSpPr>
        <dsp:cNvPr id="0" name=""/>
        <dsp:cNvSpPr/>
      </dsp:nvSpPr>
      <dsp:spPr>
        <a:xfrm>
          <a:off x="0" y="2494699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9DCEFB-4D85-4EB6-87D6-1FACDFE6CF90}">
      <dsp:nvSpPr>
        <dsp:cNvPr id="0" name=""/>
        <dsp:cNvSpPr/>
      </dsp:nvSpPr>
      <dsp:spPr>
        <a:xfrm>
          <a:off x="201113" y="2644288"/>
          <a:ext cx="365660" cy="36566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9D05E0-9EED-4611-991A-2CE38582B7EB}">
      <dsp:nvSpPr>
        <dsp:cNvPr id="0" name=""/>
        <dsp:cNvSpPr/>
      </dsp:nvSpPr>
      <dsp:spPr>
        <a:xfrm>
          <a:off x="767886" y="2494699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You know enough to estimate</a:t>
          </a:r>
        </a:p>
      </dsp:txBody>
      <dsp:txXfrm>
        <a:off x="767886" y="2494699"/>
        <a:ext cx="5924927" cy="664837"/>
      </dsp:txXfrm>
    </dsp:sp>
    <dsp:sp modelId="{A2021DFF-3D4E-4BD7-8A8D-371F11EF28E3}">
      <dsp:nvSpPr>
        <dsp:cNvPr id="0" name=""/>
        <dsp:cNvSpPr/>
      </dsp:nvSpPr>
      <dsp:spPr>
        <a:xfrm>
          <a:off x="0" y="3325746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6D404D-C43B-4DB6-AB67-4BF802F309AD}">
      <dsp:nvSpPr>
        <dsp:cNvPr id="0" name=""/>
        <dsp:cNvSpPr/>
      </dsp:nvSpPr>
      <dsp:spPr>
        <a:xfrm>
          <a:off x="201113" y="3475334"/>
          <a:ext cx="365660" cy="36566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C565E3-7DAA-4874-AF5E-E387A8A32737}">
      <dsp:nvSpPr>
        <dsp:cNvPr id="0" name=""/>
        <dsp:cNvSpPr/>
      </dsp:nvSpPr>
      <dsp:spPr>
        <a:xfrm>
          <a:off x="767886" y="3325746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Good enough &gt; great</a:t>
          </a:r>
        </a:p>
      </dsp:txBody>
      <dsp:txXfrm>
        <a:off x="767886" y="3325746"/>
        <a:ext cx="5924927" cy="664837"/>
      </dsp:txXfrm>
    </dsp:sp>
    <dsp:sp modelId="{542B4A69-72B1-4F8C-8B83-BD06503766F1}">
      <dsp:nvSpPr>
        <dsp:cNvPr id="0" name=""/>
        <dsp:cNvSpPr/>
      </dsp:nvSpPr>
      <dsp:spPr>
        <a:xfrm>
          <a:off x="0" y="4156792"/>
          <a:ext cx="6692813" cy="66483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DA7731-4931-41DC-A01D-0B5F07C758EB}">
      <dsp:nvSpPr>
        <dsp:cNvPr id="0" name=""/>
        <dsp:cNvSpPr/>
      </dsp:nvSpPr>
      <dsp:spPr>
        <a:xfrm>
          <a:off x="201113" y="4306380"/>
          <a:ext cx="365660" cy="36566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644EF4-1DDB-45EF-8D61-51537263DE6B}">
      <dsp:nvSpPr>
        <dsp:cNvPr id="0" name=""/>
        <dsp:cNvSpPr/>
      </dsp:nvSpPr>
      <dsp:spPr>
        <a:xfrm>
          <a:off x="767886" y="4156792"/>
          <a:ext cx="5924927" cy="664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362" tIns="70362" rIns="70362" bIns="703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Actual vs. estimate is irrelevant</a:t>
          </a:r>
        </a:p>
      </dsp:txBody>
      <dsp:txXfrm>
        <a:off x="767886" y="4156792"/>
        <a:ext cx="5924927" cy="664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2A56B5-902E-4FDE-8E61-F4C66E0F3A63}">
      <dsp:nvSpPr>
        <dsp:cNvPr id="0" name=""/>
        <dsp:cNvSpPr/>
      </dsp:nvSpPr>
      <dsp:spPr>
        <a:xfrm>
          <a:off x="970" y="832567"/>
          <a:ext cx="1893059" cy="75722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Developer</a:t>
          </a:r>
        </a:p>
      </dsp:txBody>
      <dsp:txXfrm>
        <a:off x="970" y="832567"/>
        <a:ext cx="1703753" cy="757223"/>
      </dsp:txXfrm>
    </dsp:sp>
    <dsp:sp modelId="{C7BA6971-5B99-4C16-B9DE-9E099F31B09D}">
      <dsp:nvSpPr>
        <dsp:cNvPr id="0" name=""/>
        <dsp:cNvSpPr/>
      </dsp:nvSpPr>
      <dsp:spPr>
        <a:xfrm>
          <a:off x="1515418" y="832567"/>
          <a:ext cx="1893059" cy="7572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Tester</a:t>
          </a:r>
        </a:p>
      </dsp:txBody>
      <dsp:txXfrm>
        <a:off x="1894030" y="832567"/>
        <a:ext cx="1135836" cy="757223"/>
      </dsp:txXfrm>
    </dsp:sp>
    <dsp:sp modelId="{688BBD9E-7570-4F31-B2D7-31D9707FD1D8}">
      <dsp:nvSpPr>
        <dsp:cNvPr id="0" name=""/>
        <dsp:cNvSpPr/>
      </dsp:nvSpPr>
      <dsp:spPr>
        <a:xfrm>
          <a:off x="3029865" y="832567"/>
          <a:ext cx="1893059" cy="7572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Auditor</a:t>
          </a:r>
        </a:p>
      </dsp:txBody>
      <dsp:txXfrm>
        <a:off x="3408477" y="832567"/>
        <a:ext cx="1135836" cy="757223"/>
      </dsp:txXfrm>
    </dsp:sp>
    <dsp:sp modelId="{069A65B3-2DDF-4A63-A56F-96343CF86FD4}">
      <dsp:nvSpPr>
        <dsp:cNvPr id="0" name=""/>
        <dsp:cNvSpPr/>
      </dsp:nvSpPr>
      <dsp:spPr>
        <a:xfrm>
          <a:off x="4544312" y="832567"/>
          <a:ext cx="1893059" cy="7572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Process Manager</a:t>
          </a:r>
        </a:p>
      </dsp:txBody>
      <dsp:txXfrm>
        <a:off x="4922924" y="832567"/>
        <a:ext cx="1135836" cy="757223"/>
      </dsp:txXfrm>
    </dsp:sp>
    <dsp:sp modelId="{B7BDF510-D0FF-4E2E-BBF3-C9A1A47E0010}">
      <dsp:nvSpPr>
        <dsp:cNvPr id="0" name=""/>
        <dsp:cNvSpPr/>
      </dsp:nvSpPr>
      <dsp:spPr>
        <a:xfrm>
          <a:off x="6058760" y="832567"/>
          <a:ext cx="1893059" cy="75722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4011" tIns="56007" rIns="28004" bIns="56007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Project Manager</a:t>
          </a:r>
        </a:p>
      </dsp:txBody>
      <dsp:txXfrm>
        <a:off x="6437372" y="832567"/>
        <a:ext cx="1135836" cy="7572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BDF510-D0FF-4E2E-BBF3-C9A1A47E0010}">
      <dsp:nvSpPr>
        <dsp:cNvPr id="0" name=""/>
        <dsp:cNvSpPr/>
      </dsp:nvSpPr>
      <dsp:spPr>
        <a:xfrm>
          <a:off x="0" y="1047093"/>
          <a:ext cx="2638927" cy="105557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88011" rIns="44006" bIns="88011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Scrum Master</a:t>
          </a:r>
        </a:p>
      </dsp:txBody>
      <dsp:txXfrm>
        <a:off x="0" y="1047093"/>
        <a:ext cx="2375035" cy="10555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BDF510-D0FF-4E2E-BBF3-C9A1A47E0010}">
      <dsp:nvSpPr>
        <dsp:cNvPr id="0" name=""/>
        <dsp:cNvSpPr/>
      </dsp:nvSpPr>
      <dsp:spPr>
        <a:xfrm>
          <a:off x="0" y="0"/>
          <a:ext cx="2270257" cy="90810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49352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People Manager</a:t>
          </a:r>
        </a:p>
      </dsp:txBody>
      <dsp:txXfrm>
        <a:off x="0" y="0"/>
        <a:ext cx="2043232" cy="9081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BDF510-D0FF-4E2E-BBF3-C9A1A47E0010}">
      <dsp:nvSpPr>
        <dsp:cNvPr id="0" name=""/>
        <dsp:cNvSpPr/>
      </dsp:nvSpPr>
      <dsp:spPr>
        <a:xfrm>
          <a:off x="0" y="0"/>
          <a:ext cx="2417987" cy="967195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64008" rIns="32004" bIns="6400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Agile Coach/Trainer</a:t>
          </a:r>
        </a:p>
      </dsp:txBody>
      <dsp:txXfrm>
        <a:off x="0" y="0"/>
        <a:ext cx="2176188" cy="96719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640EB4-85D8-48F8-9734-EFDCE97BB1A3}">
      <dsp:nvSpPr>
        <dsp:cNvPr id="0" name=""/>
        <dsp:cNvSpPr/>
      </dsp:nvSpPr>
      <dsp:spPr>
        <a:xfrm>
          <a:off x="1384784" y="805139"/>
          <a:ext cx="1023487" cy="885254"/>
        </a:xfrm>
        <a:prstGeom prst="hexagon">
          <a:avLst>
            <a:gd name="adj" fmla="val 28570"/>
            <a:gd name="vf" fmla="val 115470"/>
          </a:avLst>
        </a:prstGeom>
        <a:solidFill>
          <a:schemeClr val="accent6"/>
        </a:solidFill>
        <a:ln w="19050" cap="rnd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Jewelry Maker</a:t>
          </a:r>
        </a:p>
      </dsp:txBody>
      <dsp:txXfrm>
        <a:off x="1554380" y="951829"/>
        <a:ext cx="684295" cy="591874"/>
      </dsp:txXfrm>
    </dsp:sp>
    <dsp:sp modelId="{3A17F591-3E24-4606-9DDA-45433E7F7A85}">
      <dsp:nvSpPr>
        <dsp:cNvPr id="0" name=""/>
        <dsp:cNvSpPr/>
      </dsp:nvSpPr>
      <dsp:spPr>
        <a:xfrm>
          <a:off x="2025634" y="381605"/>
          <a:ext cx="386212" cy="3326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EC49A1-7926-4CC9-8495-9DB50340445A}">
      <dsp:nvSpPr>
        <dsp:cNvPr id="0" name=""/>
        <dsp:cNvSpPr/>
      </dsp:nvSpPr>
      <dsp:spPr>
        <a:xfrm>
          <a:off x="1479082" y="0"/>
          <a:ext cx="838636" cy="725524"/>
        </a:xfrm>
        <a:prstGeom prst="hexagon">
          <a:avLst>
            <a:gd name="adj" fmla="val 28570"/>
            <a:gd name="vf" fmla="val 115470"/>
          </a:avLst>
        </a:prstGeom>
        <a:solidFill>
          <a:schemeClr val="accent4"/>
        </a:solidFill>
        <a:ln w="19050" cap="rnd" cmpd="sng" algn="ctr">
          <a:solidFill>
            <a:schemeClr val="accent4">
              <a:shade val="50000"/>
            </a:schemeClr>
          </a:solidFill>
          <a:prstDash val="solid"/>
        </a:ln>
        <a:effectLst/>
      </dsp:spPr>
      <dsp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Life Coach</a:t>
          </a:r>
        </a:p>
      </dsp:txBody>
      <dsp:txXfrm>
        <a:off x="1618062" y="120235"/>
        <a:ext cx="560676" cy="485054"/>
      </dsp:txXfrm>
    </dsp:sp>
    <dsp:sp modelId="{235125F4-5338-4786-8F8B-522564E142BF}">
      <dsp:nvSpPr>
        <dsp:cNvPr id="0" name=""/>
        <dsp:cNvSpPr/>
      </dsp:nvSpPr>
      <dsp:spPr>
        <a:xfrm>
          <a:off x="2476357" y="1003554"/>
          <a:ext cx="386212" cy="3326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618783-9B5C-479C-9C21-299F38523CD1}">
      <dsp:nvSpPr>
        <dsp:cNvPr id="0" name=""/>
        <dsp:cNvSpPr/>
      </dsp:nvSpPr>
      <dsp:spPr>
        <a:xfrm>
          <a:off x="2248272" y="446246"/>
          <a:ext cx="838636" cy="725524"/>
        </a:xfrm>
        <a:prstGeom prst="hexagon">
          <a:avLst>
            <a:gd name="adj" fmla="val 28570"/>
            <a:gd name="vf" fmla="val 115470"/>
          </a:avLst>
        </a:prstGeom>
        <a:solidFill>
          <a:schemeClr val="accent1"/>
        </a:solidFill>
        <a:ln w="19050" cap="rnd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Crystal Lover</a:t>
          </a:r>
        </a:p>
      </dsp:txBody>
      <dsp:txXfrm>
        <a:off x="2387252" y="566481"/>
        <a:ext cx="560676" cy="485054"/>
      </dsp:txXfrm>
    </dsp:sp>
    <dsp:sp modelId="{01417A5B-2F8D-4552-BEF0-DA9285F8B20D}">
      <dsp:nvSpPr>
        <dsp:cNvPr id="0" name=""/>
        <dsp:cNvSpPr/>
      </dsp:nvSpPr>
      <dsp:spPr>
        <a:xfrm>
          <a:off x="2163166" y="1705618"/>
          <a:ext cx="386212" cy="332688"/>
        </a:xfrm>
        <a:prstGeom prst="hexagon">
          <a:avLst>
            <a:gd name="adj" fmla="val 28900"/>
            <a:gd name="vf" fmla="val 11547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7A8DE1-AA0D-41E2-BE4F-E5E1D3440D2F}">
      <dsp:nvSpPr>
        <dsp:cNvPr id="0" name=""/>
        <dsp:cNvSpPr/>
      </dsp:nvSpPr>
      <dsp:spPr>
        <a:xfrm>
          <a:off x="2248272" y="1323514"/>
          <a:ext cx="838636" cy="725524"/>
        </a:xfrm>
        <a:prstGeom prst="hexagon">
          <a:avLst>
            <a:gd name="adj" fmla="val 28570"/>
            <a:gd name="vf" fmla="val 115470"/>
          </a:avLst>
        </a:prstGeom>
        <a:solidFill>
          <a:schemeClr val="accent3"/>
        </a:solidFill>
        <a:ln w="19050" cap="rnd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Etsy Shop Owner</a:t>
          </a:r>
        </a:p>
      </dsp:txBody>
      <dsp:txXfrm>
        <a:off x="2387252" y="1443749"/>
        <a:ext cx="560676" cy="485054"/>
      </dsp:txXfrm>
    </dsp:sp>
    <dsp:sp modelId="{E3F10337-3B3A-40F7-B1AD-688B74E9D73B}">
      <dsp:nvSpPr>
        <dsp:cNvPr id="0" name=""/>
        <dsp:cNvSpPr/>
      </dsp:nvSpPr>
      <dsp:spPr>
        <a:xfrm>
          <a:off x="1479082" y="1770259"/>
          <a:ext cx="838636" cy="725524"/>
        </a:xfrm>
        <a:prstGeom prst="hexagon">
          <a:avLst>
            <a:gd name="adj" fmla="val 28570"/>
            <a:gd name="vf" fmla="val 115470"/>
          </a:avLst>
        </a:prstGeom>
        <a:solidFill>
          <a:schemeClr val="accent2"/>
        </a:solidFill>
        <a:ln w="19050" cap="rnd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Magic Seeker</a:t>
          </a:r>
        </a:p>
      </dsp:txBody>
      <dsp:txXfrm>
        <a:off x="1618062" y="1890494"/>
        <a:ext cx="560676" cy="4850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18" Type="http://schemas.openxmlformats.org/officeDocument/2006/relationships/diagramLayout" Target="../diagrams/layout5.xml"/><Relationship Id="rId26" Type="http://schemas.microsoft.com/office/2007/relationships/diagramDrawing" Target="../diagrams/drawing6.xml"/><Relationship Id="rId3" Type="http://schemas.openxmlformats.org/officeDocument/2006/relationships/diagramLayout" Target="../diagrams/layout2.xml"/><Relationship Id="rId21" Type="http://schemas.microsoft.com/office/2007/relationships/diagramDrawing" Target="../diagrams/drawing5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17" Type="http://schemas.openxmlformats.org/officeDocument/2006/relationships/diagramData" Target="../diagrams/data5.xml"/><Relationship Id="rId25" Type="http://schemas.openxmlformats.org/officeDocument/2006/relationships/diagramColors" Target="../diagrams/colors6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20" Type="http://schemas.openxmlformats.org/officeDocument/2006/relationships/diagramColors" Target="../diagrams/colors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24" Type="http://schemas.openxmlformats.org/officeDocument/2006/relationships/diagramQuickStyle" Target="../diagrams/quickStyle6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23" Type="http://schemas.openxmlformats.org/officeDocument/2006/relationships/diagramLayout" Target="../diagrams/layout6.xml"/><Relationship Id="rId10" Type="http://schemas.openxmlformats.org/officeDocument/2006/relationships/diagramColors" Target="../diagrams/colors3.xml"/><Relationship Id="rId19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Relationship Id="rId22" Type="http://schemas.openxmlformats.org/officeDocument/2006/relationships/diagramData" Target="../diagrams/data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4AF33-B066-4529-87EB-FCB0264A00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Sizing:</a:t>
            </a:r>
            <a:br>
              <a:rPr lang="en-US" dirty="0"/>
            </a:br>
            <a:r>
              <a:rPr lang="en-US" dirty="0"/>
              <a:t>Sometimes it’s better to be quiet about 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59C60-206C-4C73-948D-CB27019064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347610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Melanie Paquette</a:t>
            </a:r>
          </a:p>
          <a:p>
            <a:r>
              <a:rPr lang="en-US" dirty="0"/>
              <a:t>Gatineau Ottawa Agile Tour</a:t>
            </a:r>
          </a:p>
          <a:p>
            <a:r>
              <a:rPr lang="en-US" dirty="0"/>
              <a:t>November 2019</a:t>
            </a:r>
          </a:p>
        </p:txBody>
      </p:sp>
    </p:spTree>
    <p:extLst>
      <p:ext uri="{BB962C8B-B14F-4D97-AF65-F5344CB8AC3E}">
        <p14:creationId xmlns:p14="http://schemas.microsoft.com/office/powerpoint/2010/main" val="40338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2317-B3E1-48EA-83E7-88EF0B0D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7504141" cy="1320800"/>
          </a:xfrm>
        </p:spPr>
        <p:txBody>
          <a:bodyPr>
            <a:normAutofit/>
          </a:bodyPr>
          <a:lstStyle/>
          <a:p>
            <a:r>
              <a:rPr lang="en-US" dirty="0"/>
              <a:t>And make two simple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529FA-5961-46D6-ADD2-5D2A4BF74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7504140" cy="4354511"/>
          </a:xfrm>
        </p:spPr>
        <p:txBody>
          <a:bodyPr>
            <a:normAutofit/>
          </a:bodyPr>
          <a:lstStyle/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Take numbers out of estimation</a:t>
            </a:r>
          </a:p>
          <a:p>
            <a:pPr marL="51435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3200" dirty="0"/>
              <a:t>Stop talking about everything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9540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6F2E02-DCAA-418C-BA15-D199833F2A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62" r="10830" b="-2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862317-B3E1-48EA-83E7-88EF0B0D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12" y="749968"/>
            <a:ext cx="3934772" cy="53580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dirty="0">
                <a:solidFill>
                  <a:schemeClr val="accent2">
                    <a:lumMod val="50000"/>
                  </a:schemeClr>
                </a:solidFill>
              </a:rPr>
              <a:t>The world will be a much happier place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6E4DE3FE-5B72-445B-A31F-324E680DC3CC}"/>
              </a:ext>
            </a:extLst>
          </p:cNvPr>
          <p:cNvSpPr/>
          <p:nvPr/>
        </p:nvSpPr>
        <p:spPr>
          <a:xfrm rot="13064494">
            <a:off x="6907850" y="1202428"/>
            <a:ext cx="1099936" cy="33688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E63622-9C1A-4049-9DC7-0379F2E321A5}"/>
              </a:ext>
            </a:extLst>
          </p:cNvPr>
          <p:cNvSpPr txBox="1"/>
          <p:nvPr/>
        </p:nvSpPr>
        <p:spPr>
          <a:xfrm>
            <a:off x="5474409" y="393031"/>
            <a:ext cx="2273766" cy="713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Me, after my team sizes 108 stories in 1 hour</a:t>
            </a:r>
          </a:p>
        </p:txBody>
      </p:sp>
    </p:spTree>
    <p:extLst>
      <p:ext uri="{BB962C8B-B14F-4D97-AF65-F5344CB8AC3E}">
        <p14:creationId xmlns:p14="http://schemas.microsoft.com/office/powerpoint/2010/main" val="1704732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D271-AA69-4A02-8B5E-FFA5BE99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Affinity Sizing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140D-02C4-4E1D-A295-B9A7A033D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89089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/>
              <a:t>What you need:</a:t>
            </a:r>
          </a:p>
          <a:p>
            <a:pPr lvl="1"/>
            <a:r>
              <a:rPr lang="en-US" sz="2000" dirty="0"/>
              <a:t>Your team</a:t>
            </a:r>
          </a:p>
          <a:p>
            <a:pPr lvl="1"/>
            <a:r>
              <a:rPr lang="en-US" sz="2000" dirty="0"/>
              <a:t>A space (wall, long table, whiteboard, virtual whiteboard)</a:t>
            </a:r>
          </a:p>
          <a:p>
            <a:pPr lvl="1"/>
            <a:r>
              <a:rPr lang="en-US" sz="2000" dirty="0"/>
              <a:t>Time (an hour, or less)</a:t>
            </a:r>
          </a:p>
          <a:p>
            <a:pPr lvl="1"/>
            <a:r>
              <a:rPr lang="en-US" sz="2000" dirty="0"/>
              <a:t>Reasonably refined stories</a:t>
            </a:r>
          </a:p>
          <a:p>
            <a:pPr lvl="1"/>
            <a:r>
              <a:rPr lang="en-US" sz="2000" dirty="0"/>
              <a:t>Stories printed on card (or transferred to the virtual whiteboard)</a:t>
            </a:r>
          </a:p>
          <a:p>
            <a:pPr lvl="1"/>
            <a:r>
              <a:rPr lang="en-US" sz="2000" dirty="0"/>
              <a:t>Tape or magnets</a:t>
            </a:r>
          </a:p>
          <a:p>
            <a:pPr lvl="1"/>
            <a:r>
              <a:rPr lang="en-US" sz="2000" dirty="0"/>
              <a:t>A facilitator – often the Scrum Master but can be anyone who doesn’t participate in sizing</a:t>
            </a:r>
          </a:p>
        </p:txBody>
      </p:sp>
    </p:spTree>
    <p:extLst>
      <p:ext uri="{BB962C8B-B14F-4D97-AF65-F5344CB8AC3E}">
        <p14:creationId xmlns:p14="http://schemas.microsoft.com/office/powerpoint/2010/main" val="2411783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6A2C4F4-1BBF-4F2F-B0D5-282932F84B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881"/>
          <a:stretch/>
        </p:blipFill>
        <p:spPr>
          <a:xfrm>
            <a:off x="6148304" y="266058"/>
            <a:ext cx="2985695" cy="19736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7CD271-AA69-4A02-8B5E-FFA5BE99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Affinity Sizing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140D-02C4-4E1D-A295-B9A7A033D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02888"/>
            <a:ext cx="9095316" cy="4007312"/>
          </a:xfrm>
        </p:spPr>
        <p:txBody>
          <a:bodyPr>
            <a:noAutofit/>
          </a:bodyPr>
          <a:lstStyle/>
          <a:p>
            <a:r>
              <a:rPr lang="en-US" dirty="0"/>
              <a:t>What you do:</a:t>
            </a:r>
          </a:p>
          <a:p>
            <a:pPr lvl="1"/>
            <a:r>
              <a:rPr lang="en-US" sz="1800" dirty="0"/>
              <a:t>Facilitator</a:t>
            </a:r>
          </a:p>
          <a:p>
            <a:pPr lvl="2"/>
            <a:r>
              <a:rPr lang="en-US" sz="1600" dirty="0"/>
              <a:t>Label the board/wall/table</a:t>
            </a:r>
            <a:endParaRPr lang="en-US" sz="1800" dirty="0"/>
          </a:p>
          <a:p>
            <a:pPr lvl="2"/>
            <a:r>
              <a:rPr lang="en-US" sz="1600" dirty="0"/>
              <a:t>Explain the rules</a:t>
            </a:r>
          </a:p>
          <a:p>
            <a:pPr lvl="2"/>
            <a:r>
              <a:rPr lang="en-US" sz="1600" dirty="0"/>
              <a:t>Ensure scope is clear</a:t>
            </a:r>
          </a:p>
          <a:p>
            <a:pPr lvl="2"/>
            <a:r>
              <a:rPr lang="en-US" sz="1600" dirty="0"/>
              <a:t>Choose a baseline story (any story)</a:t>
            </a:r>
          </a:p>
          <a:p>
            <a:pPr lvl="1"/>
            <a:r>
              <a:rPr lang="en-US" sz="1800" dirty="0"/>
              <a:t>Team members (one at a time):</a:t>
            </a:r>
          </a:p>
          <a:p>
            <a:pPr lvl="2"/>
            <a:r>
              <a:rPr lang="en-US" sz="1600" dirty="0"/>
              <a:t>Put a new story on the board/wall/table</a:t>
            </a:r>
          </a:p>
          <a:p>
            <a:pPr marL="914400" lvl="2" indent="0">
              <a:buNone/>
            </a:pPr>
            <a:r>
              <a:rPr lang="en-US" sz="2000" dirty="0"/>
              <a:t>OR</a:t>
            </a:r>
          </a:p>
          <a:p>
            <a:pPr lvl="2"/>
            <a:r>
              <a:rPr lang="en-US" sz="1600" dirty="0"/>
              <a:t>Move a story that is already on the board/wall/table</a:t>
            </a:r>
          </a:p>
          <a:p>
            <a:pPr lvl="1"/>
            <a:r>
              <a:rPr lang="en-US" sz="1800" dirty="0"/>
              <a:t>Facilitator</a:t>
            </a:r>
          </a:p>
          <a:p>
            <a:pPr lvl="2"/>
            <a:r>
              <a:rPr lang="en-US" sz="1600" dirty="0"/>
              <a:t>Take stories that move too many times out of play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B08F68-9A01-463B-82D6-A5654726A84D}"/>
              </a:ext>
            </a:extLst>
          </p:cNvPr>
          <p:cNvSpPr/>
          <p:nvPr/>
        </p:nvSpPr>
        <p:spPr>
          <a:xfrm rot="20151332">
            <a:off x="1879526" y="4005601"/>
            <a:ext cx="4280957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228600">
                    <a:srgbClr val="FFC000">
                      <a:alpha val="40000"/>
                    </a:srgb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 Numbers!</a:t>
            </a:r>
          </a:p>
          <a:p>
            <a:pPr algn="ctr"/>
            <a:endParaRPr lang="en-US" sz="4800" dirty="0">
              <a:ln w="0"/>
              <a:solidFill>
                <a:schemeClr val="accent2">
                  <a:lumMod val="75000"/>
                </a:schemeClr>
              </a:solidFill>
              <a:effectLst>
                <a:glow rad="228600">
                  <a:srgbClr val="FFC000">
                    <a:alpha val="40000"/>
                  </a:srgb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4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228600">
                    <a:srgbClr val="FFC000">
                      <a:alpha val="40000"/>
                    </a:srgb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 Talking!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AF35A6-28A4-4146-8C9E-D4BC939315ED}"/>
              </a:ext>
            </a:extLst>
          </p:cNvPr>
          <p:cNvGrpSpPr/>
          <p:nvPr/>
        </p:nvGrpSpPr>
        <p:grpSpPr>
          <a:xfrm>
            <a:off x="6986017" y="609598"/>
            <a:ext cx="469086" cy="490251"/>
            <a:chOff x="1714500" y="1192291"/>
            <a:chExt cx="697544" cy="63650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5C8F61E-C982-4668-82BE-A9228F754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9FF9DB9-47D7-41AD-B4BA-3194E7FC1735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318D694-D16B-4228-A239-329B0BEE02D1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360BA5-2C13-4CA9-B279-9AE31740E9F0}"/>
              </a:ext>
            </a:extLst>
          </p:cNvPr>
          <p:cNvGrpSpPr/>
          <p:nvPr/>
        </p:nvGrpSpPr>
        <p:grpSpPr>
          <a:xfrm>
            <a:off x="6994068" y="1102913"/>
            <a:ext cx="469086" cy="490251"/>
            <a:chOff x="1714500" y="1192291"/>
            <a:chExt cx="697544" cy="63650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75552C5-BE5B-4DBA-B5E5-125A2B2C0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F0BDAA1-5E92-4539-A34E-83ED3DB4F10A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425337C-4397-43F3-9E45-1204136DA5FA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C4863C-EAE0-4429-BEA9-1EEB51BB9098}"/>
              </a:ext>
            </a:extLst>
          </p:cNvPr>
          <p:cNvGrpSpPr/>
          <p:nvPr/>
        </p:nvGrpSpPr>
        <p:grpSpPr>
          <a:xfrm>
            <a:off x="7002119" y="1596228"/>
            <a:ext cx="469086" cy="490251"/>
            <a:chOff x="1714500" y="1192291"/>
            <a:chExt cx="697544" cy="63650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D3F5AD1-2B70-4C74-9DD3-137D9A9B5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C9312B6-732F-4F2C-A202-D2A37FDD5A77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D513A8D-D835-444B-B2E1-AE8A51E85CC6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978394-2D06-4C3B-8ABF-362080B09842}"/>
              </a:ext>
            </a:extLst>
          </p:cNvPr>
          <p:cNvGrpSpPr/>
          <p:nvPr/>
        </p:nvGrpSpPr>
        <p:grpSpPr>
          <a:xfrm>
            <a:off x="6362055" y="609597"/>
            <a:ext cx="469086" cy="490251"/>
            <a:chOff x="1714500" y="1192291"/>
            <a:chExt cx="697544" cy="636509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68F6305-9C06-441A-AF06-5D6DD4C25B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05E15B7-251D-4C23-A1E5-C7D11A5A2F86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35ECACA-B748-44CF-AAC9-6906034C7AB6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B7A6FE5-A625-4FD0-9EB7-13600438B0DD}"/>
              </a:ext>
            </a:extLst>
          </p:cNvPr>
          <p:cNvGrpSpPr/>
          <p:nvPr/>
        </p:nvGrpSpPr>
        <p:grpSpPr>
          <a:xfrm>
            <a:off x="8361138" y="619993"/>
            <a:ext cx="469086" cy="490251"/>
            <a:chOff x="1714500" y="1192291"/>
            <a:chExt cx="697544" cy="63650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1E48D44-98D6-4B75-BF5B-BC36DD307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1572B78-39AF-4887-B96A-D6E9ADF65623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E8B0979-346B-452C-9E80-C03730362D25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F220669-6943-4039-A82B-ACD34E76BE96}"/>
              </a:ext>
            </a:extLst>
          </p:cNvPr>
          <p:cNvSpPr txBox="1"/>
          <p:nvPr/>
        </p:nvSpPr>
        <p:spPr>
          <a:xfrm>
            <a:off x="6260922" y="325734"/>
            <a:ext cx="6265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gi" panose="04040504061007020D02" pitchFamily="82" charset="0"/>
              </a:rPr>
              <a:t>Small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DCFB1A6-42A9-4554-A8F6-A35D1181D70F}"/>
              </a:ext>
            </a:extLst>
          </p:cNvPr>
          <p:cNvSpPr txBox="1"/>
          <p:nvPr/>
        </p:nvSpPr>
        <p:spPr>
          <a:xfrm>
            <a:off x="8606372" y="332598"/>
            <a:ext cx="6265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gi" panose="04040504061007020D02" pitchFamily="82" charset="0"/>
              </a:rPr>
              <a:t>Big</a:t>
            </a:r>
          </a:p>
        </p:txBody>
      </p:sp>
      <p:sp>
        <p:nvSpPr>
          <p:cNvPr id="30" name="Right Brace 29">
            <a:extLst>
              <a:ext uri="{FF2B5EF4-FFF2-40B4-BE49-F238E27FC236}">
                <a16:creationId xmlns:a16="http://schemas.microsoft.com/office/drawing/2014/main" id="{1AE23FA2-C9F2-4D4C-98C8-0EF1D20F3DE0}"/>
              </a:ext>
            </a:extLst>
          </p:cNvPr>
          <p:cNvSpPr/>
          <p:nvPr/>
        </p:nvSpPr>
        <p:spPr>
          <a:xfrm>
            <a:off x="7435133" y="595530"/>
            <a:ext cx="192048" cy="146648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677FBB1-9369-42BD-AF1B-423DCBB5619A}"/>
              </a:ext>
            </a:extLst>
          </p:cNvPr>
          <p:cNvSpPr txBox="1"/>
          <p:nvPr/>
        </p:nvSpPr>
        <p:spPr>
          <a:xfrm>
            <a:off x="7583221" y="1212715"/>
            <a:ext cx="542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Same size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34A2F5B-80E9-4EEB-9175-3040D73735EB}"/>
              </a:ext>
            </a:extLst>
          </p:cNvPr>
          <p:cNvSpPr txBox="1"/>
          <p:nvPr/>
        </p:nvSpPr>
        <p:spPr>
          <a:xfrm>
            <a:off x="6339997" y="1121890"/>
            <a:ext cx="633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 bit smaller than these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6082304-1E29-4980-859F-1A2AAD31205D}"/>
              </a:ext>
            </a:extLst>
          </p:cNvPr>
          <p:cNvCxnSpPr>
            <a:cxnSpLocks/>
          </p:cNvCxnSpPr>
          <p:nvPr/>
        </p:nvCxnSpPr>
        <p:spPr>
          <a:xfrm flipV="1">
            <a:off x="6751858" y="1256486"/>
            <a:ext cx="309092" cy="191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E2DB89A-D486-4B07-8394-7DC044C94974}"/>
              </a:ext>
            </a:extLst>
          </p:cNvPr>
          <p:cNvSpPr txBox="1"/>
          <p:nvPr/>
        </p:nvSpPr>
        <p:spPr>
          <a:xfrm>
            <a:off x="8430456" y="1118781"/>
            <a:ext cx="6333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A lot bigger than these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3A8F2EB-AAFE-43F9-992C-AFF998A70981}"/>
              </a:ext>
            </a:extLst>
          </p:cNvPr>
          <p:cNvCxnSpPr>
            <a:cxnSpLocks/>
          </p:cNvCxnSpPr>
          <p:nvPr/>
        </p:nvCxnSpPr>
        <p:spPr>
          <a:xfrm flipH="1" flipV="1">
            <a:off x="7666586" y="1014161"/>
            <a:ext cx="803782" cy="1943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758E05B-1CB2-4719-B107-224CB06D45BE}"/>
              </a:ext>
            </a:extLst>
          </p:cNvPr>
          <p:cNvGrpSpPr/>
          <p:nvPr/>
        </p:nvGrpSpPr>
        <p:grpSpPr>
          <a:xfrm>
            <a:off x="9245920" y="295266"/>
            <a:ext cx="847830" cy="1973685"/>
            <a:chOff x="1714500" y="1192291"/>
            <a:chExt cx="697544" cy="63650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D6854E3-B32B-4913-B904-4F497AB5E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065C996-48EC-4782-88D0-80954A9AD360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A3A2DDB-9F7F-457D-8E37-6C809C842F84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F0A6274D-3CCC-4108-A626-FAEDA7A0EC34}"/>
              </a:ext>
            </a:extLst>
          </p:cNvPr>
          <p:cNvSpPr txBox="1"/>
          <p:nvPr/>
        </p:nvSpPr>
        <p:spPr>
          <a:xfrm>
            <a:off x="9218037" y="343410"/>
            <a:ext cx="893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gi" panose="04040504061007020D02" pitchFamily="82" charset="0"/>
              </a:rPr>
              <a:t>Definition of Done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2F1A1AF-986F-4A46-AE28-F8DFEEA5E2E5}"/>
              </a:ext>
            </a:extLst>
          </p:cNvPr>
          <p:cNvGrpSpPr/>
          <p:nvPr/>
        </p:nvGrpSpPr>
        <p:grpSpPr>
          <a:xfrm>
            <a:off x="10147627" y="321008"/>
            <a:ext cx="847830" cy="1973685"/>
            <a:chOff x="1714500" y="1192291"/>
            <a:chExt cx="697544" cy="636509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8ABBD179-78F4-49AF-B6F9-1A3B801AA9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3F28B47-3DC8-4451-9090-1E3B903C17C5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0DB8D4E-2C77-4F18-8370-9D828D31E4CE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F67AF60-9532-4BDF-AD9F-7921E0883408}"/>
              </a:ext>
            </a:extLst>
          </p:cNvPr>
          <p:cNvSpPr txBox="1"/>
          <p:nvPr/>
        </p:nvSpPr>
        <p:spPr>
          <a:xfrm>
            <a:off x="10139220" y="353074"/>
            <a:ext cx="893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Gigi" panose="04040504061007020D02" pitchFamily="82" charset="0"/>
              </a:rPr>
              <a:t>Rules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9FF3445-67AF-46E6-BD64-38B00BAE14F7}"/>
              </a:ext>
            </a:extLst>
          </p:cNvPr>
          <p:cNvGrpSpPr/>
          <p:nvPr/>
        </p:nvGrpSpPr>
        <p:grpSpPr>
          <a:xfrm>
            <a:off x="7940257" y="1537350"/>
            <a:ext cx="469086" cy="490251"/>
            <a:chOff x="1714500" y="1192291"/>
            <a:chExt cx="697544" cy="636509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C0B979F-D502-468C-B83F-483252D0B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B8435E7-980A-4111-8A56-0B7B79404967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C722179-327C-434F-9426-20CCA2B2640A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8" name="Picture 57">
            <a:extLst>
              <a:ext uri="{FF2B5EF4-FFF2-40B4-BE49-F238E27FC236}">
                <a16:creationId xmlns:a16="http://schemas.microsoft.com/office/drawing/2014/main" id="{598090FB-F4AF-4DE1-82B5-4954176C0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258843" y="1485263"/>
            <a:ext cx="586728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62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3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5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0.01412 L 0.00117 0.01412 C 0.00247 0.01296 0.00755 0.00856 0.01015 0.00741 C 0.01133 0.00671 0.01263 0.00648 0.01393 0.00602 C 0.01914 -0.00023 0.0125 0.00694 0.01992 0.00208 C 0.0207 0.00139 0.02135 2.22222E-6 0.02213 -0.0007 C 0.025 -0.00324 0.02604 -0.00347 0.0289 -0.00463 C 0.02969 -0.00556 0.03034 -0.00625 0.03112 -0.00718 C 0.03216 -0.00857 0.03307 -0.01019 0.03411 -0.01134 C 0.03502 -0.01227 0.0362 -0.01297 0.03711 -0.01389 L 0.03867 -0.01783 L 0.03867 -0.01783 L 0.03945 -0.01528 " pathEditMode="relative" ptsTypes="AAAAAAAAAAAAA">
                                      <p:cBhvr>
                                        <p:cTn id="7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77 -0.00648 L 0.00977 -0.00648 C 0.00716 -0.00602 0.00469 -0.00578 0.00222 -0.00509 C 0.00117 -0.00486 0.00026 -0.0037 -0.00078 -0.0037 C -0.01875 -0.0037 -0.03685 -0.00463 -0.05481 -0.00509 C -0.06758 -0.00856 -0.05481 -0.00555 -0.08034 -0.00787 C -0.10989 -0.01065 -0.05703 -0.0081 -0.10729 -0.01065 L -0.13945 -0.0118 L -0.13945 -0.0118 " pathEditMode="relative" ptsTypes="AAAAAAAAA">
                                      <p:cBhvr>
                                        <p:cTn id="112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2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3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8" grpId="0"/>
      <p:bldP spid="29" grpId="0"/>
      <p:bldP spid="30" grpId="0" animBg="1"/>
      <p:bldP spid="30" grpId="1" animBg="1"/>
      <p:bldP spid="31" grpId="0"/>
      <p:bldP spid="31" grpId="1"/>
      <p:bldP spid="32" grpId="0"/>
      <p:bldP spid="32" grpId="1"/>
      <p:bldP spid="36" grpId="0"/>
      <p:bldP spid="36" grpId="1"/>
      <p:bldP spid="46" grpId="0"/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D271-AA69-4A02-8B5E-FFA5BE99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Affinity Sizing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140D-02C4-4E1D-A295-B9A7A033D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02888"/>
            <a:ext cx="9095316" cy="4007312"/>
          </a:xfrm>
        </p:spPr>
        <p:txBody>
          <a:bodyPr>
            <a:noAutofit/>
          </a:bodyPr>
          <a:lstStyle/>
          <a:p>
            <a:r>
              <a:rPr lang="en-US" dirty="0"/>
              <a:t>When all the stories are on the board:</a:t>
            </a:r>
          </a:p>
          <a:p>
            <a:pPr lvl="1"/>
            <a:r>
              <a:rPr lang="en-US" sz="1800" dirty="0"/>
              <a:t>Team members make final adjustments</a:t>
            </a:r>
          </a:p>
          <a:p>
            <a:pPr lvl="2"/>
            <a:r>
              <a:rPr lang="en-US" sz="1600" dirty="0"/>
              <a:t>Talking is allowed</a:t>
            </a:r>
          </a:p>
          <a:p>
            <a:pPr lvl="2"/>
            <a:r>
              <a:rPr lang="en-US" sz="1600" dirty="0"/>
              <a:t>Timeboxing is encouraged</a:t>
            </a:r>
          </a:p>
          <a:p>
            <a:pPr lvl="1"/>
            <a:r>
              <a:rPr lang="en-US" sz="1800" dirty="0"/>
              <a:t>Team agrees that</a:t>
            </a:r>
          </a:p>
          <a:p>
            <a:pPr lvl="2"/>
            <a:r>
              <a:rPr lang="en-US" sz="1600" dirty="0"/>
              <a:t>All of the stories in a column are about the same size</a:t>
            </a:r>
          </a:p>
          <a:p>
            <a:pPr lvl="2"/>
            <a:r>
              <a:rPr lang="en-US" sz="1600" dirty="0"/>
              <a:t>All of the stories in a column are bigger/smaller than all of the stories in the columns to the left/right</a:t>
            </a:r>
          </a:p>
          <a:p>
            <a:pPr lvl="1"/>
            <a:r>
              <a:rPr lang="en-US" sz="1800" dirty="0"/>
              <a:t>Group stories so there are 5 – 9 columns</a:t>
            </a:r>
            <a:endParaRPr lang="en-US" sz="1600" dirty="0"/>
          </a:p>
          <a:p>
            <a:pPr lvl="1"/>
            <a:r>
              <a:rPr lang="en-US" sz="1800" dirty="0"/>
              <a:t>Give each column a story point value</a:t>
            </a:r>
          </a:p>
          <a:p>
            <a:pPr lvl="1"/>
            <a:r>
              <a:rPr lang="en-US" sz="1800" dirty="0"/>
              <a:t>Use Planning Poker (or method of your choice) to size any stories that were set aside during the game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4896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157">
            <a:extLst>
              <a:ext uri="{FF2B5EF4-FFF2-40B4-BE49-F238E27FC236}">
                <a16:creationId xmlns:a16="http://schemas.microsoft.com/office/drawing/2014/main" id="{C495DDB9-6B79-43F6-A10B-EA1C76B04E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881"/>
          <a:stretch/>
        </p:blipFill>
        <p:spPr>
          <a:xfrm>
            <a:off x="58431" y="195424"/>
            <a:ext cx="10078822" cy="6662576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98990CE-CDF4-4F80-8E3D-BFB0717ADC36}"/>
              </a:ext>
            </a:extLst>
          </p:cNvPr>
          <p:cNvGrpSpPr/>
          <p:nvPr/>
        </p:nvGrpSpPr>
        <p:grpSpPr>
          <a:xfrm>
            <a:off x="354940" y="3037139"/>
            <a:ext cx="697544" cy="636509"/>
            <a:chOff x="1714500" y="1192291"/>
            <a:chExt cx="697544" cy="6365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ACCC16F-BD9E-4C4C-86FC-3C74BD3D0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46BDBB0-CB6F-41EC-9823-833AC9FCBEE4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216AF28-8BB4-4997-BF02-99E634B2C7E3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5CECC0B-5960-4FD8-8C7B-60231A77B6AD}"/>
              </a:ext>
            </a:extLst>
          </p:cNvPr>
          <p:cNvGrpSpPr/>
          <p:nvPr/>
        </p:nvGrpSpPr>
        <p:grpSpPr>
          <a:xfrm>
            <a:off x="354940" y="3189539"/>
            <a:ext cx="697544" cy="636509"/>
            <a:chOff x="1714500" y="1192291"/>
            <a:chExt cx="697544" cy="636509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85B74E6-B269-4D63-8A2B-D58A15C92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15EEA5A-9E62-4BBA-AF9D-79160B1DBEFD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586296-44FD-47A2-AF3B-51E6C12CF48D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9F46D33-9466-4BB2-95EA-5DEC1320558E}"/>
              </a:ext>
            </a:extLst>
          </p:cNvPr>
          <p:cNvGrpSpPr/>
          <p:nvPr/>
        </p:nvGrpSpPr>
        <p:grpSpPr>
          <a:xfrm>
            <a:off x="354940" y="3341939"/>
            <a:ext cx="697544" cy="636509"/>
            <a:chOff x="1714500" y="1192291"/>
            <a:chExt cx="697544" cy="636509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8203541-8E7C-43FD-BDA0-8FC1223AE2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E174814-26B0-4BD7-81C5-BC96AAB4555E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90D5893-6CEF-4D05-9F18-8A62F61DE342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A95D50-85C4-4C90-B253-AE8487BB9CE1}"/>
              </a:ext>
            </a:extLst>
          </p:cNvPr>
          <p:cNvGrpSpPr/>
          <p:nvPr/>
        </p:nvGrpSpPr>
        <p:grpSpPr>
          <a:xfrm>
            <a:off x="354940" y="3494339"/>
            <a:ext cx="697544" cy="636509"/>
            <a:chOff x="1714500" y="1192291"/>
            <a:chExt cx="697544" cy="636509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C76C505-971E-4D88-8E09-B6F01253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3F3ECF-A7A1-4CFD-89F5-30E405C3799C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F4F0A1D-D106-4AAA-AF7C-9181ADA7EEB0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ECA8C86-2831-47B3-AAC4-F4005C1A9D41}"/>
              </a:ext>
            </a:extLst>
          </p:cNvPr>
          <p:cNvGrpSpPr/>
          <p:nvPr/>
        </p:nvGrpSpPr>
        <p:grpSpPr>
          <a:xfrm>
            <a:off x="354940" y="3646739"/>
            <a:ext cx="697544" cy="636509"/>
            <a:chOff x="1714500" y="1192291"/>
            <a:chExt cx="697544" cy="636509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1699778-EDAA-4A42-A82C-CD95E69999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798B5C8-DDA5-4DC5-8847-1620D9EEF369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F87EC5E-E40F-4189-9C98-E31ADCEED63C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858B832-D7A5-4C86-A9AC-40AC9A2A27C1}"/>
              </a:ext>
            </a:extLst>
          </p:cNvPr>
          <p:cNvGrpSpPr/>
          <p:nvPr/>
        </p:nvGrpSpPr>
        <p:grpSpPr>
          <a:xfrm>
            <a:off x="354940" y="3799139"/>
            <a:ext cx="697544" cy="636509"/>
            <a:chOff x="1714500" y="1192291"/>
            <a:chExt cx="697544" cy="636509"/>
          </a:xfrm>
        </p:grpSpPr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33D8FD58-C004-4D26-B25A-BFAB75028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71B2A2B-D14D-4046-8224-024E2568F1CA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BF2848B-1172-4D42-9DBF-22DCEC5FF14E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86D339-E1BC-4E18-BF87-89E05A6673C4}"/>
              </a:ext>
            </a:extLst>
          </p:cNvPr>
          <p:cNvGrpSpPr/>
          <p:nvPr/>
        </p:nvGrpSpPr>
        <p:grpSpPr>
          <a:xfrm>
            <a:off x="354940" y="3951539"/>
            <a:ext cx="697544" cy="636509"/>
            <a:chOff x="1714500" y="1192291"/>
            <a:chExt cx="697544" cy="636509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734D4C07-25C3-46BB-A1BE-AEA09BA72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EDBFDFC-61F3-46D6-B041-F662B211569C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6303E10-0442-4F3F-AA7A-4731C0C466D7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CCAEF8C-8EDD-452E-902C-64DEC35B7EC7}"/>
              </a:ext>
            </a:extLst>
          </p:cNvPr>
          <p:cNvGrpSpPr/>
          <p:nvPr/>
        </p:nvGrpSpPr>
        <p:grpSpPr>
          <a:xfrm>
            <a:off x="354940" y="4103939"/>
            <a:ext cx="697544" cy="636509"/>
            <a:chOff x="1714500" y="1192291"/>
            <a:chExt cx="697544" cy="636509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B1BB9EAB-E278-498A-96FC-0A614A5D22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580CA0D-DBCF-4F9C-8FB1-4FBF92974757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C2B745B-A186-4DDE-94B3-17DCE6D2C4AE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F5623F8-D71C-49A6-92D2-995D3DDD25C7}"/>
              </a:ext>
            </a:extLst>
          </p:cNvPr>
          <p:cNvGrpSpPr/>
          <p:nvPr/>
        </p:nvGrpSpPr>
        <p:grpSpPr>
          <a:xfrm>
            <a:off x="354940" y="4256339"/>
            <a:ext cx="697544" cy="636509"/>
            <a:chOff x="1714500" y="1192291"/>
            <a:chExt cx="697544" cy="636509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FD5366DA-ABB5-474B-ABFE-D81EB6EE2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DEFE90F-5558-4AD4-BF9A-DD3E082DB7DC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0CD0F0A-02DB-4718-8B6D-9F1DD20B87DC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39849951-D755-4B66-901D-50F1EFAB451E}"/>
              </a:ext>
            </a:extLst>
          </p:cNvPr>
          <p:cNvGrpSpPr/>
          <p:nvPr/>
        </p:nvGrpSpPr>
        <p:grpSpPr>
          <a:xfrm>
            <a:off x="5238195" y="5216536"/>
            <a:ext cx="697544" cy="636509"/>
            <a:chOff x="1714500" y="1192291"/>
            <a:chExt cx="697544" cy="636509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D1B0D6A0-7400-4436-8E6F-8557F64747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40B9A13-CE6F-4EA8-B301-6E1716A54CE0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D6FEC51-478E-41EB-AB2D-2E79FF06C1C1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B090418-D48C-484E-A18D-9A359A1483A0}"/>
              </a:ext>
            </a:extLst>
          </p:cNvPr>
          <p:cNvGrpSpPr/>
          <p:nvPr/>
        </p:nvGrpSpPr>
        <p:grpSpPr>
          <a:xfrm>
            <a:off x="9062295" y="5216542"/>
            <a:ext cx="697544" cy="636509"/>
            <a:chOff x="1714500" y="1192291"/>
            <a:chExt cx="697544" cy="636509"/>
          </a:xfrm>
        </p:grpSpPr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BFEAF695-4E1F-4BCE-B871-177AE6D85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1A5BEAE-A272-44C4-8DCE-3CD7E4AAD7A6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4B51281-8B9C-402B-9315-3FC27DA1CFD3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02FC074-E5DE-490F-AEFE-DC61CD6DA88E}"/>
              </a:ext>
            </a:extLst>
          </p:cNvPr>
          <p:cNvGrpSpPr/>
          <p:nvPr/>
        </p:nvGrpSpPr>
        <p:grpSpPr>
          <a:xfrm>
            <a:off x="3117534" y="4740448"/>
            <a:ext cx="697544" cy="636509"/>
            <a:chOff x="1714500" y="1192291"/>
            <a:chExt cx="697544" cy="636509"/>
          </a:xfrm>
        </p:grpSpPr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DC9D4BFB-4282-4D7A-97F1-BFD831A41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E4C643-2ABF-43DF-9EEE-4B5F2FF44213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8EB7CF1-3B8D-4CF7-AD11-12852036AD32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4F5028D-406D-4864-BC03-09C077FCCFD1}"/>
              </a:ext>
            </a:extLst>
          </p:cNvPr>
          <p:cNvGrpSpPr/>
          <p:nvPr/>
        </p:nvGrpSpPr>
        <p:grpSpPr>
          <a:xfrm>
            <a:off x="6866499" y="4162932"/>
            <a:ext cx="697544" cy="636509"/>
            <a:chOff x="1714500" y="1192291"/>
            <a:chExt cx="697544" cy="636509"/>
          </a:xfrm>
        </p:grpSpPr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id="{ED4328C2-7BD5-4A50-A27C-1F5C06576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A2CE2D5-C49C-45FB-87C0-892D1A12248A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CFFC5C9-60C6-4717-80D1-B0AD6E1553E8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8A16EC42-E537-41C6-A307-1110AFAC6143}"/>
              </a:ext>
            </a:extLst>
          </p:cNvPr>
          <p:cNvGrpSpPr/>
          <p:nvPr/>
        </p:nvGrpSpPr>
        <p:grpSpPr>
          <a:xfrm>
            <a:off x="1783330" y="3868407"/>
            <a:ext cx="697544" cy="636509"/>
            <a:chOff x="1714500" y="1192291"/>
            <a:chExt cx="697544" cy="636509"/>
          </a:xfrm>
        </p:grpSpPr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7DD799B3-444B-4778-9D67-39FA4DCA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C36BBA5-1422-45A5-8BD1-FAA32BB19FB6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C42A81A-B504-42D4-AAA9-A145B9B73E4B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9AFB6F1-4A11-48FE-9FF8-DA6B85415803}"/>
              </a:ext>
            </a:extLst>
          </p:cNvPr>
          <p:cNvGrpSpPr/>
          <p:nvPr/>
        </p:nvGrpSpPr>
        <p:grpSpPr>
          <a:xfrm>
            <a:off x="3117534" y="2867791"/>
            <a:ext cx="697544" cy="636509"/>
            <a:chOff x="1714500" y="1192291"/>
            <a:chExt cx="697544" cy="636509"/>
          </a:xfrm>
        </p:grpSpPr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EBC663E0-3588-4B01-923A-59278A7B6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FDD38DD-D4DB-4FD2-85DF-9C98673556EA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065A99-A094-42FB-AE18-0EFAB7E05DBA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40906ABE-88CA-44E5-B1AA-9BFE886F01D9}"/>
              </a:ext>
            </a:extLst>
          </p:cNvPr>
          <p:cNvGrpSpPr/>
          <p:nvPr/>
        </p:nvGrpSpPr>
        <p:grpSpPr>
          <a:xfrm>
            <a:off x="4627959" y="3692277"/>
            <a:ext cx="697544" cy="636509"/>
            <a:chOff x="1714500" y="1192291"/>
            <a:chExt cx="697544" cy="636509"/>
          </a:xfrm>
        </p:grpSpPr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AC24C32A-5CE5-43B0-A8D0-C850D70BC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6C4A8BB-B256-4408-93EE-F397134C5283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565655-B456-4B6E-B6FE-3A8800E54413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85798A5-9C88-4DC2-AA73-5B811426E662}"/>
              </a:ext>
            </a:extLst>
          </p:cNvPr>
          <p:cNvGrpSpPr/>
          <p:nvPr/>
        </p:nvGrpSpPr>
        <p:grpSpPr>
          <a:xfrm>
            <a:off x="5593062" y="3335047"/>
            <a:ext cx="697544" cy="636509"/>
            <a:chOff x="1714500" y="1192291"/>
            <a:chExt cx="697544" cy="636509"/>
          </a:xfrm>
        </p:grpSpPr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AA5678B7-E3E1-42BB-B04C-221083F85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0870E28-A073-433F-AB46-1ECBFDAB7C61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989FC5-1FD6-4651-BF95-CBE0114C807B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A368F6C-E854-423E-A877-D60F6CF8827F}"/>
              </a:ext>
            </a:extLst>
          </p:cNvPr>
          <p:cNvGrpSpPr/>
          <p:nvPr/>
        </p:nvGrpSpPr>
        <p:grpSpPr>
          <a:xfrm>
            <a:off x="375047" y="1553473"/>
            <a:ext cx="697544" cy="636509"/>
            <a:chOff x="1714500" y="1192291"/>
            <a:chExt cx="697544" cy="636509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B1079D09-EA7F-42DB-95C5-036C43033F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777912B-2F5B-46B4-8606-79093221C359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CEB59DF-4CF8-4FDD-AE5E-24146A48FA6B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8BED29A-AEAD-4922-8BB2-01E771B715BF}"/>
              </a:ext>
            </a:extLst>
          </p:cNvPr>
          <p:cNvSpPr txBox="1"/>
          <p:nvPr/>
        </p:nvSpPr>
        <p:spPr>
          <a:xfrm>
            <a:off x="407142" y="667206"/>
            <a:ext cx="12692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gi" panose="04040504061007020D02" pitchFamily="82" charset="0"/>
              </a:rPr>
              <a:t>Small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EC11F0A-6031-4A9D-9836-15D64E995501}"/>
              </a:ext>
            </a:extLst>
          </p:cNvPr>
          <p:cNvSpPr txBox="1"/>
          <p:nvPr/>
        </p:nvSpPr>
        <p:spPr>
          <a:xfrm>
            <a:off x="9014160" y="493470"/>
            <a:ext cx="1138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gi" panose="04040504061007020D02" pitchFamily="82" charset="0"/>
              </a:rPr>
              <a:t>Big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90ECD80B-2CF9-4E6A-8F29-A4A2397E149C}"/>
              </a:ext>
            </a:extLst>
          </p:cNvPr>
          <p:cNvGrpSpPr/>
          <p:nvPr/>
        </p:nvGrpSpPr>
        <p:grpSpPr>
          <a:xfrm>
            <a:off x="4550359" y="2837813"/>
            <a:ext cx="697544" cy="636509"/>
            <a:chOff x="1714500" y="1192291"/>
            <a:chExt cx="697544" cy="636509"/>
          </a:xfrm>
        </p:grpSpPr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DC06D1C8-484A-4C32-B4CC-CF85B2C829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7623E2D-A170-4EB0-9366-70437BA97A92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3B09A06-66BF-4780-A5FA-BF3E02E1C867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931B4F85-26F1-4E73-88E1-B17DEBECB1F2}"/>
              </a:ext>
            </a:extLst>
          </p:cNvPr>
          <p:cNvSpPr/>
          <p:nvPr/>
        </p:nvSpPr>
        <p:spPr>
          <a:xfrm>
            <a:off x="2803113" y="3638997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D0CAAA4D-BA61-480C-A4F7-D21DD889608D}"/>
              </a:ext>
            </a:extLst>
          </p:cNvPr>
          <p:cNvSpPr/>
          <p:nvPr/>
        </p:nvSpPr>
        <p:spPr>
          <a:xfrm>
            <a:off x="8348933" y="1770918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151989FD-EFCA-4315-8A3C-51CD9E8DDD2F}"/>
              </a:ext>
            </a:extLst>
          </p:cNvPr>
          <p:cNvSpPr/>
          <p:nvPr/>
        </p:nvSpPr>
        <p:spPr>
          <a:xfrm>
            <a:off x="8455613" y="1770918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EACDBB27-5692-4547-A9A1-7D386768D679}"/>
              </a:ext>
            </a:extLst>
          </p:cNvPr>
          <p:cNvSpPr/>
          <p:nvPr/>
        </p:nvSpPr>
        <p:spPr>
          <a:xfrm>
            <a:off x="5699668" y="1680855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374BE23F-3855-49BE-936C-C84143A68A91}"/>
              </a:ext>
            </a:extLst>
          </p:cNvPr>
          <p:cNvSpPr/>
          <p:nvPr/>
        </p:nvSpPr>
        <p:spPr>
          <a:xfrm>
            <a:off x="5603202" y="1680856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45558684-5611-49DA-9611-BCF4E974CBF1}"/>
              </a:ext>
            </a:extLst>
          </p:cNvPr>
          <p:cNvSpPr/>
          <p:nvPr/>
        </p:nvSpPr>
        <p:spPr>
          <a:xfrm>
            <a:off x="5512750" y="1680857"/>
            <a:ext cx="74217" cy="693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043DCF2D-A357-455B-9C92-3CB57E1CC5EF}"/>
              </a:ext>
            </a:extLst>
          </p:cNvPr>
          <p:cNvGrpSpPr/>
          <p:nvPr/>
        </p:nvGrpSpPr>
        <p:grpSpPr>
          <a:xfrm>
            <a:off x="354940" y="4547684"/>
            <a:ext cx="697544" cy="636509"/>
            <a:chOff x="1714500" y="1192291"/>
            <a:chExt cx="697544" cy="636509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DACD53B9-11C2-462A-8817-43B5366A95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52E1F8-1635-4593-A83E-0145B5AA87D8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CDAF0DB-394D-4F25-B539-F627940649CF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B360D909-B3D0-491A-9213-4B30FD8517A1}"/>
              </a:ext>
            </a:extLst>
          </p:cNvPr>
          <p:cNvGrpSpPr/>
          <p:nvPr/>
        </p:nvGrpSpPr>
        <p:grpSpPr>
          <a:xfrm>
            <a:off x="361036" y="4700084"/>
            <a:ext cx="697544" cy="636509"/>
            <a:chOff x="1714500" y="1192291"/>
            <a:chExt cx="697544" cy="636509"/>
          </a:xfrm>
        </p:grpSpPr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BC5D8806-E98F-48A0-84B1-2A4A4F74A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0867859-1A43-449A-B8AF-D2BC62FB859A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55F1724-7BE1-4DAD-9655-A5C1CBF8D8F6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D1C5025-BED2-4A96-B520-FA53BC2E075B}"/>
              </a:ext>
            </a:extLst>
          </p:cNvPr>
          <p:cNvGrpSpPr/>
          <p:nvPr/>
        </p:nvGrpSpPr>
        <p:grpSpPr>
          <a:xfrm>
            <a:off x="367132" y="4852484"/>
            <a:ext cx="697544" cy="636509"/>
            <a:chOff x="1714500" y="1192291"/>
            <a:chExt cx="697544" cy="636509"/>
          </a:xfrm>
        </p:grpSpPr>
        <p:pic>
          <p:nvPicPr>
            <p:cNvPr id="124" name="Picture 123">
              <a:extLst>
                <a:ext uri="{FF2B5EF4-FFF2-40B4-BE49-F238E27FC236}">
                  <a16:creationId xmlns:a16="http://schemas.microsoft.com/office/drawing/2014/main" id="{33099B86-E6C9-42C2-B960-6CFB1BDA0C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C66E7EF-D11F-4F34-9DF6-408E5096F4A1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F6D4F23-03EB-4614-8C39-D8D97043978D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E75866D7-7C64-4F25-94EA-45CD4810CA6D}"/>
              </a:ext>
            </a:extLst>
          </p:cNvPr>
          <p:cNvGrpSpPr/>
          <p:nvPr/>
        </p:nvGrpSpPr>
        <p:grpSpPr>
          <a:xfrm>
            <a:off x="367132" y="5004884"/>
            <a:ext cx="697544" cy="636509"/>
            <a:chOff x="1714500" y="1192291"/>
            <a:chExt cx="697544" cy="636509"/>
          </a:xfrm>
        </p:grpSpPr>
        <p:pic>
          <p:nvPicPr>
            <p:cNvPr id="128" name="Picture 127">
              <a:extLst>
                <a:ext uri="{FF2B5EF4-FFF2-40B4-BE49-F238E27FC236}">
                  <a16:creationId xmlns:a16="http://schemas.microsoft.com/office/drawing/2014/main" id="{2959727A-8340-468A-9E7B-2B157F985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0B54CB2-095E-413C-9252-26DE69A8103B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C25BED0-F483-48B5-8738-9E8C6D262E2E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54DB562-F7C0-4D8C-994C-641EABC7B881}"/>
              </a:ext>
            </a:extLst>
          </p:cNvPr>
          <p:cNvGrpSpPr/>
          <p:nvPr/>
        </p:nvGrpSpPr>
        <p:grpSpPr>
          <a:xfrm>
            <a:off x="367132" y="5157284"/>
            <a:ext cx="697544" cy="636509"/>
            <a:chOff x="1714500" y="1192291"/>
            <a:chExt cx="697544" cy="636509"/>
          </a:xfrm>
        </p:grpSpPr>
        <p:pic>
          <p:nvPicPr>
            <p:cNvPr id="132" name="Picture 131">
              <a:extLst>
                <a:ext uri="{FF2B5EF4-FFF2-40B4-BE49-F238E27FC236}">
                  <a16:creationId xmlns:a16="http://schemas.microsoft.com/office/drawing/2014/main" id="{890DDC2C-95D1-455F-81C7-6F4A47865E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F40D2AD-80F8-4FD9-9D93-D319700F8F40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ED74C8D-F759-4644-86B1-C79059078E0A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C2128A82-5D88-4E34-8CCF-1F66F5BCA29B}"/>
              </a:ext>
            </a:extLst>
          </p:cNvPr>
          <p:cNvGrpSpPr/>
          <p:nvPr/>
        </p:nvGrpSpPr>
        <p:grpSpPr>
          <a:xfrm>
            <a:off x="367132" y="5309684"/>
            <a:ext cx="697544" cy="636509"/>
            <a:chOff x="1714500" y="1192291"/>
            <a:chExt cx="697544" cy="636509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E76A31A6-762D-465A-A64B-454E64F1D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0DC819D-A4C6-452C-B0E2-B01016E959DE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50B71ED-9287-43A6-A9C5-1386612F5F74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A2BA8B3-DCA3-4DB2-BACF-BD1AEB50B701}"/>
              </a:ext>
            </a:extLst>
          </p:cNvPr>
          <p:cNvGrpSpPr/>
          <p:nvPr/>
        </p:nvGrpSpPr>
        <p:grpSpPr>
          <a:xfrm>
            <a:off x="367132" y="5462084"/>
            <a:ext cx="697544" cy="636509"/>
            <a:chOff x="1714500" y="1192291"/>
            <a:chExt cx="697544" cy="636509"/>
          </a:xfrm>
        </p:grpSpPr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id="{1F14BA5E-D87F-428F-9303-2284509AD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FB87B103-E0FA-4C8E-BC6C-FC5B90E75FC4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C9099B9-270A-40EB-A9C1-9226E7EBCB85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68646296-B861-4887-BFAC-8D2E2C452976}"/>
              </a:ext>
            </a:extLst>
          </p:cNvPr>
          <p:cNvGrpSpPr/>
          <p:nvPr/>
        </p:nvGrpSpPr>
        <p:grpSpPr>
          <a:xfrm>
            <a:off x="367132" y="5614484"/>
            <a:ext cx="697544" cy="636509"/>
            <a:chOff x="1714500" y="1192291"/>
            <a:chExt cx="697544" cy="636509"/>
          </a:xfrm>
        </p:grpSpPr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E62AB20E-A808-4C65-9705-0FA531016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A9F45C7-5847-4FFA-BD18-AEFB659E770C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9E29ABE-BC6A-4315-9DCF-C892AEC70DB0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91218D82-3453-4CD9-A803-865AE0E85CD2}"/>
              </a:ext>
            </a:extLst>
          </p:cNvPr>
          <p:cNvGrpSpPr/>
          <p:nvPr/>
        </p:nvGrpSpPr>
        <p:grpSpPr>
          <a:xfrm>
            <a:off x="367132" y="5766884"/>
            <a:ext cx="697544" cy="636509"/>
            <a:chOff x="1714500" y="1192291"/>
            <a:chExt cx="697544" cy="636509"/>
          </a:xfrm>
        </p:grpSpPr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A6909450-E9D4-4707-9CE6-B70E09EFC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14500" y="1192291"/>
              <a:ext cx="697544" cy="636509"/>
            </a:xfrm>
            <a:prstGeom prst="rect">
              <a:avLst/>
            </a:prstGeom>
          </p:spPr>
        </p:pic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165F1DD-7CA5-4337-9F42-DCDC495B112B}"/>
                </a:ext>
              </a:extLst>
            </p:cNvPr>
            <p:cNvSpPr/>
            <p:nvPr/>
          </p:nvSpPr>
          <p:spPr>
            <a:xfrm>
              <a:off x="1838325" y="1361544"/>
              <a:ext cx="371475" cy="96824"/>
            </a:xfrm>
            <a:custGeom>
              <a:avLst/>
              <a:gdLst>
                <a:gd name="connsiteX0" fmla="*/ 0 w 371475"/>
                <a:gd name="connsiteY0" fmla="*/ 67206 h 96824"/>
                <a:gd name="connsiteX1" fmla="*/ 38100 w 371475"/>
                <a:gd name="connsiteY1" fmla="*/ 531 h 96824"/>
                <a:gd name="connsiteX2" fmla="*/ 57150 w 371475"/>
                <a:gd name="connsiteY2" fmla="*/ 29106 h 96824"/>
                <a:gd name="connsiteX3" fmla="*/ 76200 w 371475"/>
                <a:gd name="connsiteY3" fmla="*/ 86256 h 96824"/>
                <a:gd name="connsiteX4" fmla="*/ 133350 w 371475"/>
                <a:gd name="connsiteY4" fmla="*/ 86256 h 96824"/>
                <a:gd name="connsiteX5" fmla="*/ 133350 w 371475"/>
                <a:gd name="connsiteY5" fmla="*/ 86256 h 96824"/>
                <a:gd name="connsiteX6" fmla="*/ 161925 w 371475"/>
                <a:gd name="connsiteY6" fmla="*/ 95781 h 96824"/>
                <a:gd name="connsiteX7" fmla="*/ 209550 w 371475"/>
                <a:gd name="connsiteY7" fmla="*/ 95781 h 96824"/>
                <a:gd name="connsiteX8" fmla="*/ 276225 w 371475"/>
                <a:gd name="connsiteY8" fmla="*/ 86256 h 96824"/>
                <a:gd name="connsiteX9" fmla="*/ 333375 w 371475"/>
                <a:gd name="connsiteY9" fmla="*/ 48156 h 96824"/>
                <a:gd name="connsiteX10" fmla="*/ 371475 w 371475"/>
                <a:gd name="connsiteY10" fmla="*/ 57681 h 9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475" h="96824">
                  <a:moveTo>
                    <a:pt x="0" y="67206"/>
                  </a:moveTo>
                  <a:cubicBezTo>
                    <a:pt x="1860" y="57907"/>
                    <a:pt x="3062" y="-6477"/>
                    <a:pt x="38100" y="531"/>
                  </a:cubicBezTo>
                  <a:cubicBezTo>
                    <a:pt x="49325" y="2776"/>
                    <a:pt x="52501" y="18645"/>
                    <a:pt x="57150" y="29106"/>
                  </a:cubicBezTo>
                  <a:cubicBezTo>
                    <a:pt x="65305" y="47456"/>
                    <a:pt x="76200" y="86256"/>
                    <a:pt x="76200" y="86256"/>
                  </a:cubicBezTo>
                  <a:cubicBezTo>
                    <a:pt x="125439" y="12398"/>
                    <a:pt x="107060" y="7386"/>
                    <a:pt x="133350" y="86256"/>
                  </a:cubicBezTo>
                  <a:lnTo>
                    <a:pt x="133350" y="86256"/>
                  </a:lnTo>
                  <a:lnTo>
                    <a:pt x="161925" y="95781"/>
                  </a:lnTo>
                  <a:cubicBezTo>
                    <a:pt x="203112" y="34000"/>
                    <a:pt x="155624" y="84996"/>
                    <a:pt x="209550" y="95781"/>
                  </a:cubicBezTo>
                  <a:cubicBezTo>
                    <a:pt x="231565" y="100184"/>
                    <a:pt x="254000" y="89431"/>
                    <a:pt x="276225" y="86256"/>
                  </a:cubicBezTo>
                  <a:cubicBezTo>
                    <a:pt x="295275" y="73556"/>
                    <a:pt x="311163" y="42603"/>
                    <a:pt x="333375" y="48156"/>
                  </a:cubicBezTo>
                  <a:lnTo>
                    <a:pt x="371475" y="57681"/>
                  </a:ln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893123F-DDFC-4C48-B96F-3EAA10C0E52C}"/>
                </a:ext>
              </a:extLst>
            </p:cNvPr>
            <p:cNvSpPr/>
            <p:nvPr/>
          </p:nvSpPr>
          <p:spPr>
            <a:xfrm>
              <a:off x="1876926" y="1556084"/>
              <a:ext cx="385057" cy="112295"/>
            </a:xfrm>
            <a:custGeom>
              <a:avLst/>
              <a:gdLst>
                <a:gd name="connsiteX0" fmla="*/ 0 w 385057"/>
                <a:gd name="connsiteY0" fmla="*/ 80211 h 112295"/>
                <a:gd name="connsiteX1" fmla="*/ 40106 w 385057"/>
                <a:gd name="connsiteY1" fmla="*/ 88232 h 112295"/>
                <a:gd name="connsiteX2" fmla="*/ 96253 w 385057"/>
                <a:gd name="connsiteY2" fmla="*/ 40105 h 112295"/>
                <a:gd name="connsiteX3" fmla="*/ 104274 w 385057"/>
                <a:gd name="connsiteY3" fmla="*/ 16042 h 112295"/>
                <a:gd name="connsiteX4" fmla="*/ 128337 w 385057"/>
                <a:gd name="connsiteY4" fmla="*/ 64169 h 112295"/>
                <a:gd name="connsiteX5" fmla="*/ 152400 w 385057"/>
                <a:gd name="connsiteY5" fmla="*/ 56148 h 112295"/>
                <a:gd name="connsiteX6" fmla="*/ 168442 w 385057"/>
                <a:gd name="connsiteY6" fmla="*/ 40105 h 112295"/>
                <a:gd name="connsiteX7" fmla="*/ 176463 w 385057"/>
                <a:gd name="connsiteY7" fmla="*/ 64169 h 112295"/>
                <a:gd name="connsiteX8" fmla="*/ 208548 w 385057"/>
                <a:gd name="connsiteY8" fmla="*/ 112295 h 112295"/>
                <a:gd name="connsiteX9" fmla="*/ 232611 w 385057"/>
                <a:gd name="connsiteY9" fmla="*/ 88232 h 112295"/>
                <a:gd name="connsiteX10" fmla="*/ 248653 w 385057"/>
                <a:gd name="connsiteY10" fmla="*/ 64169 h 112295"/>
                <a:gd name="connsiteX11" fmla="*/ 272716 w 385057"/>
                <a:gd name="connsiteY11" fmla="*/ 56148 h 112295"/>
                <a:gd name="connsiteX12" fmla="*/ 280737 w 385057"/>
                <a:gd name="connsiteY12" fmla="*/ 80211 h 112295"/>
                <a:gd name="connsiteX13" fmla="*/ 328863 w 385057"/>
                <a:gd name="connsiteY13" fmla="*/ 72190 h 112295"/>
                <a:gd name="connsiteX14" fmla="*/ 360948 w 385057"/>
                <a:gd name="connsiteY14" fmla="*/ 24063 h 112295"/>
                <a:gd name="connsiteX15" fmla="*/ 385011 w 385057"/>
                <a:gd name="connsiteY15" fmla="*/ 0 h 11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057" h="112295">
                  <a:moveTo>
                    <a:pt x="0" y="80211"/>
                  </a:moveTo>
                  <a:cubicBezTo>
                    <a:pt x="75539" y="-14212"/>
                    <a:pt x="-2358" y="62753"/>
                    <a:pt x="40106" y="88232"/>
                  </a:cubicBezTo>
                  <a:cubicBezTo>
                    <a:pt x="46538" y="92091"/>
                    <a:pt x="92205" y="44153"/>
                    <a:pt x="96253" y="40105"/>
                  </a:cubicBezTo>
                  <a:cubicBezTo>
                    <a:pt x="98927" y="32084"/>
                    <a:pt x="95819" y="16042"/>
                    <a:pt x="104274" y="16042"/>
                  </a:cubicBezTo>
                  <a:cubicBezTo>
                    <a:pt x="114640" y="16042"/>
                    <a:pt x="126359" y="58236"/>
                    <a:pt x="128337" y="64169"/>
                  </a:cubicBezTo>
                  <a:cubicBezTo>
                    <a:pt x="136358" y="61495"/>
                    <a:pt x="145150" y="60498"/>
                    <a:pt x="152400" y="56148"/>
                  </a:cubicBezTo>
                  <a:cubicBezTo>
                    <a:pt x="158885" y="52257"/>
                    <a:pt x="161268" y="37714"/>
                    <a:pt x="168442" y="40105"/>
                  </a:cubicBezTo>
                  <a:cubicBezTo>
                    <a:pt x="176463" y="42779"/>
                    <a:pt x="172357" y="56778"/>
                    <a:pt x="176463" y="64169"/>
                  </a:cubicBezTo>
                  <a:cubicBezTo>
                    <a:pt x="185826" y="81023"/>
                    <a:pt x="208548" y="112295"/>
                    <a:pt x="208548" y="112295"/>
                  </a:cubicBezTo>
                  <a:cubicBezTo>
                    <a:pt x="216569" y="104274"/>
                    <a:pt x="225349" y="96946"/>
                    <a:pt x="232611" y="88232"/>
                  </a:cubicBezTo>
                  <a:cubicBezTo>
                    <a:pt x="238782" y="80826"/>
                    <a:pt x="241125" y="70191"/>
                    <a:pt x="248653" y="64169"/>
                  </a:cubicBezTo>
                  <a:cubicBezTo>
                    <a:pt x="255255" y="58887"/>
                    <a:pt x="264695" y="58822"/>
                    <a:pt x="272716" y="56148"/>
                  </a:cubicBezTo>
                  <a:cubicBezTo>
                    <a:pt x="275390" y="64169"/>
                    <a:pt x="274758" y="74232"/>
                    <a:pt x="280737" y="80211"/>
                  </a:cubicBezTo>
                  <a:cubicBezTo>
                    <a:pt x="300662" y="100136"/>
                    <a:pt x="312910" y="82825"/>
                    <a:pt x="328863" y="72190"/>
                  </a:cubicBezTo>
                  <a:cubicBezTo>
                    <a:pt x="339558" y="56148"/>
                    <a:pt x="344906" y="34758"/>
                    <a:pt x="360948" y="24063"/>
                  </a:cubicBezTo>
                  <a:cubicBezTo>
                    <a:pt x="387236" y="6538"/>
                    <a:pt x="385011" y="17661"/>
                    <a:pt x="385011" y="0"/>
                  </a:cubicBezTo>
                </a:path>
              </a:pathLst>
            </a:cu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72AA613-A489-4CE4-886E-30766A57164A}"/>
              </a:ext>
            </a:extLst>
          </p:cNvPr>
          <p:cNvSpPr txBox="1"/>
          <p:nvPr/>
        </p:nvSpPr>
        <p:spPr>
          <a:xfrm>
            <a:off x="517366" y="1182617"/>
            <a:ext cx="345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713AB2B-A5B5-42A4-8440-B19C7F611699}"/>
              </a:ext>
            </a:extLst>
          </p:cNvPr>
          <p:cNvSpPr txBox="1"/>
          <p:nvPr/>
        </p:nvSpPr>
        <p:spPr>
          <a:xfrm>
            <a:off x="1331334" y="1182617"/>
            <a:ext cx="345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3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C2B1EB4C-AFAC-4534-B16A-0FD882BF7085}"/>
              </a:ext>
            </a:extLst>
          </p:cNvPr>
          <p:cNvSpPr txBox="1"/>
          <p:nvPr/>
        </p:nvSpPr>
        <p:spPr>
          <a:xfrm>
            <a:off x="2278630" y="1182617"/>
            <a:ext cx="345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5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12F06AE4-B4E3-4461-B96C-65780A784D17}"/>
              </a:ext>
            </a:extLst>
          </p:cNvPr>
          <p:cNvSpPr txBox="1"/>
          <p:nvPr/>
        </p:nvSpPr>
        <p:spPr>
          <a:xfrm>
            <a:off x="3241359" y="1182617"/>
            <a:ext cx="345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8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2E10B92-9A83-4E82-BAFC-3FA06F8E7FAC}"/>
              </a:ext>
            </a:extLst>
          </p:cNvPr>
          <p:cNvSpPr txBox="1"/>
          <p:nvPr/>
        </p:nvSpPr>
        <p:spPr>
          <a:xfrm>
            <a:off x="4722649" y="1182617"/>
            <a:ext cx="48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13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ABD4A322-16BC-45FF-BF4A-71487B3D30A0}"/>
              </a:ext>
            </a:extLst>
          </p:cNvPr>
          <p:cNvSpPr txBox="1"/>
          <p:nvPr/>
        </p:nvSpPr>
        <p:spPr>
          <a:xfrm>
            <a:off x="5669766" y="1182617"/>
            <a:ext cx="48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20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287A257-4EF3-4554-AA39-9B9A9021D182}"/>
              </a:ext>
            </a:extLst>
          </p:cNvPr>
          <p:cNvSpPr txBox="1"/>
          <p:nvPr/>
        </p:nvSpPr>
        <p:spPr>
          <a:xfrm>
            <a:off x="6901096" y="1182617"/>
            <a:ext cx="48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40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E277906-ECF0-4F34-8044-99DEE14C8533}"/>
              </a:ext>
            </a:extLst>
          </p:cNvPr>
          <p:cNvSpPr txBox="1"/>
          <p:nvPr/>
        </p:nvSpPr>
        <p:spPr>
          <a:xfrm>
            <a:off x="9135425" y="1182617"/>
            <a:ext cx="48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gi" panose="04040504061007020D02" pitchFamily="82" charset="0"/>
              </a:rPr>
              <a:t>100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B1BE60-172C-487B-A367-2C19A643D0C8}"/>
              </a:ext>
            </a:extLst>
          </p:cNvPr>
          <p:cNvSpPr/>
          <p:nvPr/>
        </p:nvSpPr>
        <p:spPr>
          <a:xfrm>
            <a:off x="354940" y="1551949"/>
            <a:ext cx="9474860" cy="4922003"/>
          </a:xfrm>
          <a:prstGeom prst="rect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F5D1A4-E746-454C-A798-4A791755831E}"/>
              </a:ext>
            </a:extLst>
          </p:cNvPr>
          <p:cNvSpPr/>
          <p:nvPr/>
        </p:nvSpPr>
        <p:spPr>
          <a:xfrm>
            <a:off x="367132" y="1481043"/>
            <a:ext cx="761958" cy="492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0301EB5-006A-41E2-BF5B-773531982756}"/>
              </a:ext>
            </a:extLst>
          </p:cNvPr>
          <p:cNvSpPr/>
          <p:nvPr/>
        </p:nvSpPr>
        <p:spPr>
          <a:xfrm>
            <a:off x="1160767" y="1477710"/>
            <a:ext cx="814703" cy="492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AB73F470-8DAF-4FA3-B95C-8DA28EFD8C90}"/>
              </a:ext>
            </a:extLst>
          </p:cNvPr>
          <p:cNvSpPr/>
          <p:nvPr/>
        </p:nvSpPr>
        <p:spPr>
          <a:xfrm>
            <a:off x="2045981" y="1459422"/>
            <a:ext cx="808247" cy="49458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D1B5609B-C4AA-4DEA-A517-BB06A9836C02}"/>
              </a:ext>
            </a:extLst>
          </p:cNvPr>
          <p:cNvSpPr/>
          <p:nvPr/>
        </p:nvSpPr>
        <p:spPr>
          <a:xfrm>
            <a:off x="2920205" y="1462184"/>
            <a:ext cx="949641" cy="49220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0012765-1526-4FF1-BA56-01B6E2F9E52B}"/>
              </a:ext>
            </a:extLst>
          </p:cNvPr>
          <p:cNvSpPr/>
          <p:nvPr/>
        </p:nvSpPr>
        <p:spPr>
          <a:xfrm>
            <a:off x="4446771" y="1462184"/>
            <a:ext cx="937955" cy="49233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AA9B6093-9A7F-491C-A18D-85698C846647}"/>
              </a:ext>
            </a:extLst>
          </p:cNvPr>
          <p:cNvSpPr/>
          <p:nvPr/>
        </p:nvSpPr>
        <p:spPr>
          <a:xfrm>
            <a:off x="5519561" y="1462184"/>
            <a:ext cx="851794" cy="49247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CD51554-F99E-428C-A1FE-F5B774C5695C}"/>
              </a:ext>
            </a:extLst>
          </p:cNvPr>
          <p:cNvSpPr/>
          <p:nvPr/>
        </p:nvSpPr>
        <p:spPr>
          <a:xfrm>
            <a:off x="6726222" y="1459422"/>
            <a:ext cx="884090" cy="49247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21A56036-19B9-4AC2-A220-918137B87828}"/>
              </a:ext>
            </a:extLst>
          </p:cNvPr>
          <p:cNvSpPr/>
          <p:nvPr/>
        </p:nvSpPr>
        <p:spPr>
          <a:xfrm>
            <a:off x="8984789" y="1474949"/>
            <a:ext cx="819531" cy="49247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1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7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50"/>
                            </p:stCondLst>
                            <p:childTnLst>
                              <p:par>
                                <p:cTn id="11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250"/>
                            </p:stCondLst>
                            <p:childTnLst>
                              <p:par>
                                <p:cTn id="1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096 0.00879 L -0.02096 0.00879 C -0.02747 0.02407 -0.02396 0.02013 -0.02955 0.025 C -0.03021 0.02662 -0.03073 0.02847 -0.03151 0.02962 C -0.03307 0.0324 -0.03698 0.03703 -0.0388 0.03912 C -0.04023 0.04074 -0.04192 0.04212 -0.04336 0.04375 C -0.04635 0.04722 -0.04909 0.05092 -0.05195 0.05439 C -0.05325 0.05578 -0.05455 0.0574 -0.05586 0.05902 C -0.05807 0.06157 -0.06601 0.07175 -0.06705 0.0743 C -0.06771 0.07569 -0.06823 0.07754 -0.06901 0.07893 C -0.07031 0.08078 -0.075 0.08472 -0.0763 0.08587 C -0.07695 0.0875 -0.07747 0.08935 -0.07825 0.0905 C -0.07942 0.09236 -0.08099 0.09351 -0.08216 0.09513 C -0.08932 0.10439 -0.08138 0.09583 -0.08945 0.10347 C -0.09101 0.10486 -0.09244 0.10671 -0.09401 0.1081 C -0.09622 0.11018 -0.09896 0.1125 -0.1013 0.11388 C -0.10364 0.11527 -0.10612 0.11574 -0.10846 0.1162 C -0.10924 0.11712 -0.10976 0.11805 -0.11054 0.11875 C -0.11341 0.12106 -0.11393 0.12037 -0.1164 0.12222 C -0.12461 0.128 -0.11432 0.12083 -0.12369 0.12685 C -0.12474 0.12754 -0.12578 0.1287 -0.12695 0.12916 C -0.12851 0.12986 -0.13008 0.12986 -0.13151 0.13032 C -0.1345 0.13125 -0.13828 0.13333 -0.1414 0.13379 C -0.14466 0.13449 -0.14804 0.13449 -0.1513 0.13495 C -0.15325 0.13541 -0.15521 0.13587 -0.15716 0.13611 C -0.15937 0.13819 -0.16054 0.13981 -0.16315 0.13981 C -0.16471 0.13981 -0.16614 0.13888 -0.16771 0.13842 C -0.16888 0.13541 -0.16966 0.13333 -0.17096 0.13032 C -0.17148 0.12939 -0.17187 0.1287 -0.17239 0.128 C -0.17356 0.12638 -0.17474 0.1243 -0.1763 0.12337 C -0.17695 0.12291 -0.1776 0.12268 -0.17825 0.12222 C -0.17968 0.12083 -0.18216 0.11736 -0.18216 0.11736 C -0.18294 0.11342 -0.18242 0.11481 -0.18346 0.11273 L -0.18346 0.11157 " pathEditMode="relative" ptsTypes="AAAAAAAAAAAAAAAAAAAAAAAAAAAAAAAAAA">
                                      <p:cBhvr>
                                        <p:cTn id="127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25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500"/>
                            </p:stCondLst>
                            <p:childTnLst>
                              <p:par>
                                <p:cTn id="1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500"/>
                            </p:stCondLst>
                            <p:childTnLst>
                              <p:par>
                                <p:cTn id="16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052 0.08009 L -0.20052 0.08009 C -0.19987 0.07685 -0.19935 0.07361 -0.19856 0.0706 C -0.19739 0.06504 -0.19583 0.05972 -0.19466 0.05416 C -0.19362 0.04953 -0.19284 0.0449 -0.19205 0.04027 C -0.19127 0.03634 -0.19101 0.03217 -0.1901 0.02847 C -0.18593 0.0125 -0.18619 0.01689 -0.18021 0.00509 C -0.17968 0.00416 -0.17942 0.00254 -0.1789 0.00162 C -0.175 -0.0044 -0.17617 -0.00186 -0.17291 -0.00417 C -0.16836 -0.00764 -0.16393 -0.01204 -0.15911 -0.01482 C -0.14101 -0.025 -0.12291 -0.03519 -0.10455 -0.04283 L -0.08476 -0.05093 C -0.07773 -0.05371 -0.0707 -0.05556 -0.0638 -0.05926 L -0.04531 -0.06852 C -0.04336 -0.06945 -0.04127 -0.06991 -0.03945 -0.07084 C -0.02396 -0.07871 -0.00586 -0.0882 0.00925 -0.09885 C 0.01094 -0.1 0.01224 -0.10255 0.01394 -0.10371 C 0.0211 -0.10834 0.02826 -0.11274 0.03555 -0.11644 C 0.07409 -0.13635 0.05469 -0.12524 0.08698 -0.1375 C 0.09532 -0.14075 0.10365 -0.14445 0.11198 -0.14815 C 0.12162 -0.15232 0.10977 -0.14885 0.12045 -0.15163 C 0.1267 -0.15533 0.11979 -0.15163 0.1349 -0.15394 C 0.13828 -0.1544 0.14154 -0.15556 0.14479 -0.15625 C 0.1474 -0.15672 0.15013 -0.15695 0.15274 -0.15741 C 0.15404 -0.15764 0.15534 -0.15834 0.15664 -0.15857 C 0.16875 -0.15996 0.18073 -0.16135 0.19284 -0.16204 L 0.23828 -0.16436 C 0.25612 -0.16968 0.2461 -0.1676 0.26849 -0.16899 L 0.27253 -0.17014 L 0.27253 -0.17014 " pathEditMode="relative" ptsTypes="AAAAAAAAAAAAAAAAAAAAAAAAAAAAAA">
                                      <p:cBhvr>
                                        <p:cTn id="167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500"/>
                            </p:stCondLst>
                            <p:childTnLst>
                              <p:par>
                                <p:cTn id="1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4500"/>
                            </p:stCondLst>
                            <p:childTnLst>
                              <p:par>
                                <p:cTn id="174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33 0.00092 L 0.01433 0.00116 L 0.07045 0.01435 C 0.07578 0.01574 0.08086 0.01921 0.0862 0.01967 C 0.13672 0.02315 0.18724 0.02407 0.23776 0.02639 C 0.46302 -0.02269 0.38972 -0.01806 0.56771 -0.0257 L 0.66589 -0.02824 L 0.66589 -0.02801 " pathEditMode="relative" rAng="0" ptsTypes="AAAAAAAA">
                                      <p:cBhvr>
                                        <p:cTn id="17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578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00"/>
                            </p:stCondLst>
                            <p:childTnLst>
                              <p:par>
                                <p:cTn id="18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11 -0.02477 L 0.01511 -0.02454 C 0.01823 -0.02894 0.02175 -0.03241 0.02474 -0.03681 C 0.03724 -0.0551 0.05 -0.08287 0.05925 -0.10348 C 0.0819 -0.15324 0.0681 -0.12848 0.07513 -0.14074 L 0.07513 -0.14051 " pathEditMode="relative" rAng="0" ptsTypes="AAAAAA">
                                      <p:cBhvr>
                                        <p:cTn id="182" dur="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550"/>
                            </p:stCondLst>
                            <p:childTnLst>
                              <p:par>
                                <p:cTn id="18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55 -0.02523 L 0.00755 -0.025 C 0.00938 -0.02986 0.01198 -0.03611 0.01354 -0.04143 C 0.0138 -0.04259 0.0138 -0.04421 0.0142 -0.04537 C 0.01563 -0.04953 0.0168 -0.05046 0.01797 -0.05463 C 0.01836 -0.05601 0.01849 -0.0574 0.01875 -0.05856 C 0.01927 -0.06088 0.01966 -0.06319 0.02018 -0.06527 C 0.02188 -0.07083 0.02396 -0.07569 0.02552 -0.08125 C 0.02722 -0.0875 0.02865 -0.09421 0.03073 -0.1 C 0.03347 -0.1074 0.03659 -0.11481 0.03893 -0.12268 C 0.04024 -0.12662 0.04128 -0.13078 0.04271 -0.13472 C 0.04623 -0.14328 0.05091 -0.15069 0.05404 -0.15995 C 0.05547 -0.16435 0.05664 -0.16921 0.05847 -0.17314 C 0.06094 -0.1787 0.06406 -0.18287 0.0668 -0.18796 C 0.06901 -0.19236 0.07136 -0.19676 0.07344 -0.20115 C 0.07539 -0.20509 0.07683 -0.20949 0.07878 -0.21319 C 0.0806 -0.21689 0.08281 -0.22014 0.08477 -0.22384 C 0.08828 -0.23078 0.09154 -0.23842 0.09531 -0.24514 C 0.10612 -0.26458 0.09271 -0.24027 0.10495 -0.26389 C 0.10651 -0.26666 0.10808 -0.26898 0.10951 -0.27176 C 0.11081 -0.27453 0.11198 -0.27731 0.11328 -0.27986 C 0.11563 -0.28449 0.11849 -0.28819 0.12071 -0.29328 C 0.12683 -0.30671 0.12097 -0.29514 0.12604 -0.30254 C 0.12969 -0.3081 0.12656 -0.30555 0.13047 -0.30787 C 0.13151 -0.30926 0.13242 -0.31064 0.13347 -0.3118 C 0.13451 -0.31296 0.13555 -0.31342 0.13646 -0.31458 C 0.13737 -0.31551 0.13789 -0.31736 0.1388 -0.31851 C 0.13946 -0.31921 0.14037 -0.31921 0.14102 -0.3199 C 0.1418 -0.3206 0.14258 -0.32152 0.14323 -0.32245 C 0.14401 -0.32361 0.14558 -0.32639 0.14558 -0.32615 L 0.14558 -0.32639 " pathEditMode="relative" rAng="0" ptsTypes="AAAAAAAAAAAAAAAAAAAAAAAAAAAAAAA">
                                      <p:cBhvr>
                                        <p:cTn id="1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1" y="-1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50"/>
                            </p:stCondLst>
                            <p:childTnLst>
                              <p:par>
                                <p:cTn id="18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63 -0.03495 L -0.00963 -0.03472 L 0.06198 -0.03102 L 0.20521 -0.02014 C 0.20742 -0.02199 0.21315 -0.02315 0.21146 -0.02569 C 0.20873 -0.02963 0.19779 -0.02986 0.20039 -0.02708 C 0.20404 -0.02384 0.20873 -0.02477 0.21302 -0.0243 C 0.21914 -0.02338 0.23177 -0.02292 0.23177 -0.02268 L 0.23177 -0.02292 L 0.23177 -0.02268 " pathEditMode="relative" rAng="0" ptsTypes="AAAAAAAAAA">
                                      <p:cBhvr>
                                        <p:cTn id="18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70" y="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550"/>
                            </p:stCondLst>
                            <p:childTnLst>
                              <p:par>
                                <p:cTn id="19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12 -0.0132 L 0.00912 -0.01297 C 0.01276 -0.01551 0.01641 -0.01829 0.02031 -0.01991 C 0.02227 -0.02084 0.02435 -0.02153 0.0263 -0.02269 C 0.02891 -0.02408 0.03125 -0.02639 0.03373 -0.02801 C 0.03724 -0.03033 0.04089 -0.03218 0.04427 -0.03473 C 0.04714 -0.03658 0.04974 -0.03935 0.05248 -0.04121 C 0.06953 -0.05301 0.05378 -0.03982 0.06979 -0.05324 C 0.08906 -0.06945 0.06537 -0.04977 0.08477 -0.06783 C 0.08698 -0.06991 0.08933 -0.0713 0.09154 -0.07315 C 0.09336 -0.075 0.10729 -0.08959 0.11029 -0.0919 C 0.1125 -0.09375 0.11485 -0.09537 0.11706 -0.09723 C 0.12175 -0.10139 0.1263 -0.10695 0.13125 -0.11065 C 0.14584 -0.12084 0.13151 -0.11019 0.14701 -0.12385 C 0.1569 -0.13264 0.15469 -0.12871 0.16498 -0.13982 C 0.16758 -0.1426 0.16992 -0.1463 0.17253 -0.14908 C 0.17761 -0.1551 0.18295 -0.16088 0.18815 -0.16644 C 0.1905 -0.16898 0.19584 -0.17385 0.19792 -0.17709 C 0.19883 -0.17871 0.19935 -0.18102 0.20026 -0.18241 C 0.2013 -0.18449 0.20287 -0.18588 0.20391 -0.18773 C 0.20625 -0.1919 0.20495 -0.19584 0.2099 -0.19723 C 0.21641 -0.19885 0.21341 -0.19838 0.21901 -0.19838 L 0.21901 -0.19815 " pathEditMode="relative" rAng="0" ptsTypes="AAAAAAAAAAAAAAAAAAAAAAA">
                                      <p:cBhvr>
                                        <p:cTn id="1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95" y="-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"/>
                            </p:stCondLst>
                            <p:childTnLst>
                              <p:par>
                                <p:cTn id="19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76 -0.01412 L 0.01276 -0.01389 L 0.04193 -0.01157 C 0.04584 -0.01111 0.05352 -0.00926 0.0569 -0.00764 C 0.06107 -0.00579 0.06498 -0.00278 0.06901 -0.00093 C 0.07774 0.00347 0.08659 0.00625 0.09518 0.01111 C 0.11146 0.02014 0.10808 0.01898 0.12526 0.02593 C 0.13125 0.02824 0.13724 0.03079 0.14323 0.03241 C 0.14844 0.03403 0.15378 0.03403 0.15899 0.03518 C 0.18021 0.03981 0.16836 0.03935 0.19128 0.0419 C 0.19831 0.04259 0.20521 0.04259 0.21224 0.04329 C 0.21576 0.04352 0.21927 0.04421 0.22279 0.04444 C 0.23399 0.04514 0.24531 0.04537 0.25651 0.04583 C 0.25755 0.04606 0.27018 0.04722 0.27305 0.04861 C 0.27409 0.04907 0.275 0.05046 0.27604 0.05116 C 0.27722 0.05185 0.27852 0.05208 0.27982 0.05255 C 0.28802 0.06227 0.27539 0.04792 0.28503 0.05648 C 0.2862 0.05764 0.28698 0.05926 0.28802 0.06065 C 0.2888 0.06157 0.28946 0.0625 0.29024 0.06319 C 0.29649 0.06875 0.28841 0.05949 0.29479 0.06713 C 0.29831 0.07639 0.29414 0.06481 0.29779 0.07801 C 0.29818 0.0794 0.2987 0.08079 0.29935 0.08194 C 0.30117 0.08565 0.30365 0.0912 0.30677 0.09259 C 0.30873 0.09352 0.31081 0.09375 0.31276 0.09398 C 0.3211 0.09468 0.3293 0.09537 0.33763 0.09537 L 0.33763 0.0956 " pathEditMode="relative" rAng="0" ptsTypes="AAAAAAAAAAAAAAAAAAAAAAAAAA">
                                      <p:cBhvr>
                                        <p:cTn id="19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37" y="5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2550"/>
                            </p:stCondLst>
                            <p:childTnLst>
                              <p:par>
                                <p:cTn id="19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563 -0.175 L 0.26563 -0.175 C 0.26341 -0.17547 0.25209 -0.17778 0.25052 -0.17755 C 0.24401 -0.17732 0.2375 -0.17593 0.23112 -0.175 L 0.22657 -0.17362 C 0.22526 -0.17315 0.22409 -0.17269 0.22279 -0.17223 C 0.21237 -0.16922 0.21472 -0.17038 0.20638 -0.16829 C 0.20456 -0.16783 0.20287 -0.16713 0.20104 -0.1669 C 0.18959 -0.16482 0.18047 -0.16505 0.1681 -0.16413 L 0.13203 -0.16551 C 0.13125 -0.16575 0.1306 -0.16644 0.12982 -0.1669 C 0.12878 -0.16737 0.12787 -0.16783 0.12683 -0.16829 C 0.12604 -0.16875 0.12539 -0.16945 0.12461 -0.16968 C 0.12058 -0.17038 0.11654 -0.17038 0.11263 -0.17084 C 0.10912 -0.1713 0.1056 -0.17223 0.10209 -0.17223 C 0.09011 -0.17269 0.07813 -0.17223 0.06615 -0.17223 L 0.06615 -0.17223 " pathEditMode="relative" ptsTypes="AAAAAAAAAAAAAAAAA">
                                      <p:cBhvr>
                                        <p:cTn id="197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4550"/>
                            </p:stCondLst>
                            <p:childTnLst>
                              <p:par>
                                <p:cTn id="20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4550"/>
                            </p:stCondLst>
                            <p:childTnLst>
                              <p:par>
                                <p:cTn id="20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071 -0.15625 L 0.07071 -0.15625 C 0.0737 -0.15371 0.07657 -0.15093 0.07969 -0.14838 C 0.08034 -0.14769 0.08112 -0.14746 0.0819 -0.147 L 0.14558 -0.1044 C 0.14948 -0.10163 0.15339 -0.09885 0.1569 -0.09514 C 0.18581 -0.06459 0.21433 -0.03264 0.2431 -0.00163 L 0.35417 0.11689 C 0.38386 0.1493 0.4155 0.17708 0.44258 0.21574 C 0.44388 0.21736 0.44532 0.21898 0.44636 0.22106 C 0.45404 0.23495 0.46068 0.25069 0.46888 0.26365 C 0.50977 0.32916 0.45977 0.23263 0.49519 0.3037 C 0.49532 0.30509 0.49532 0.30671 0.49584 0.30763 C 0.53985 0.39606 0.51602 0.34745 0.55586 0.41712 C 0.56081 0.42569 0.57019 0.44375 0.57019 0.44375 C 0.56159 0.45231 0.56693 0.44907 0.55365 0.44907 L 0.55287 0.44907 " pathEditMode="relative" ptsTypes="AAAAAAAAAAAAAAAAA">
                                      <p:cBhvr>
                                        <p:cTn id="213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354 -0.02824 L 0.01354 -0.02824 C 0.01524 -0.03055 0.01732 -0.03217 0.01875 -0.03495 C 0.0194 -0.03634 0.01927 -0.03865 0.01953 -0.04027 C 0.01979 -0.04259 0.01992 -0.0449 0.02018 -0.04699 C 0.02045 -0.05949 0.02058 -0.07199 0.02097 -0.08425 C 0.0211 -0.08611 0.02149 -0.08796 0.02175 -0.08958 C 0.02331 -0.10486 0.02162 -0.09328 0.02318 -0.10555 C 0.02565 -0.12476 0.02175 -0.09236 0.02552 -0.11898 C 0.02591 -0.12175 0.0263 -0.12569 0.02696 -0.12824 C 0.02735 -0.13009 0.028 -0.13171 0.02852 -0.13356 C 0.02904 -0.13587 0.02943 -0.13819 0.02995 -0.14027 C 0.03112 -0.1449 0.03281 -0.14884 0.03373 -0.1537 C 0.03425 -0.15625 0.03464 -0.15902 0.03516 -0.16157 C 0.03737 -0.17106 0.03724 -0.16782 0.03972 -0.17638 C 0.04128 -0.18148 0.04245 -0.18726 0.04427 -0.19236 L 0.0487 -0.20555 C 0.04948 -0.20787 0.05013 -0.21018 0.05091 -0.21226 L 0.05326 -0.21759 C 0.0543 -0.22361 0.05482 -0.22662 0.05625 -0.23217 C 0.05664 -0.23402 0.05716 -0.23587 0.05768 -0.2375 C 0.05834 -0.23958 0.05925 -0.2412 0.0599 -0.24282 C 0.06042 -0.2456 0.06081 -0.24837 0.06146 -0.25092 C 0.06315 -0.25856 0.06289 -0.25347 0.06289 -0.25879 L 0.06289 -0.25879 " pathEditMode="relative" ptsTypes="AAAAAAAAAAAAAAAAAAAAAAAAA">
                                      <p:cBhvr>
                                        <p:cTn id="223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2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0.02384 L -0.00221 -0.02384 C 0.00235 -0.02454 0.00638 -0.02361 0.01042 -0.02662 C 0.01459 -0.02963 0.01524 -0.03148 0.01953 -0.03727 C 0.02045 -0.03866 0.02175 -0.03935 0.02253 -0.0412 C 0.02292 -0.04259 0.02331 -0.04421 0.02396 -0.04537 C 0.02539 -0.04768 0.02696 -0.04977 0.02852 -0.05185 C 0.03047 -0.05463 0.03268 -0.05671 0.03451 -0.05995 C 0.03529 -0.06134 0.03581 -0.06273 0.03672 -0.06389 C 0.03763 -0.06505 0.0388 -0.06551 0.03972 -0.06667 C 0.04076 -0.06782 0.04167 -0.06944 0.04271 -0.0706 C 0.04597 -0.07407 0.04597 -0.07268 0.04948 -0.07593 C 0.05026 -0.07662 0.05091 -0.07778 0.0517 -0.0787 C 0.05456 -0.08148 0.05677 -0.08218 0.05925 -0.08657 C 0.06237 -0.09213 0.06081 -0.08912 0.06367 -0.09583 C 0.06589 -0.10718 0.06446 -0.09861 0.06446 -0.12245 L 0.06446 -0.12245 " pathEditMode="relative" ptsTypes="AAAAAAAAAAAAAAAAA">
                                      <p:cBhvr>
                                        <p:cTn id="2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2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-0.01134 L 0.00078 -0.01134 L 0.20703 -0.00995 L 0.39675 -0.01134 C 0.40573 -0.01157 0.41485 -0.01273 0.42383 -0.01412 C 0.4642 -0.0199 0.44115 -0.01782 0.47852 -0.02615 C 0.48633 -0.02778 0.49414 -0.02801 0.50183 -0.03009 C 0.51367 -0.03333 0.52539 -0.03773 0.53711 -0.04213 C 0.5405 -0.04352 0.54414 -0.04444 0.54753 -0.04606 C 0.55065 -0.04768 0.55352 -0.05 0.55651 -0.05162 C 0.55951 -0.05301 0.5625 -0.05416 0.5655 -0.05555 C 0.56732 -0.05625 0.56901 -0.0574 0.57084 -0.0581 C 0.57162 -0.05903 0.57227 -0.06018 0.57305 -0.06088 C 0.57539 -0.06296 0.5767 -0.06134 0.57305 -0.06342 C 0.56914 -0.06111 0.57214 -0.06273 0.56628 -0.06088 C 0.56511 -0.06041 0.5638 -0.05995 0.5625 -0.05949 C 0.55586 -0.0574 0.56042 -0.05926 0.55508 -0.05694 C 0.55586 -0.05648 0.55651 -0.05532 0.55729 -0.05555 C 0.55886 -0.05578 0.56029 -0.0574 0.56185 -0.0581 C 0.5625 -0.05856 0.56328 -0.05949 0.56406 -0.05949 L 0.56628 -0.05949 L 0.5655 -0.05949 " pathEditMode="relative" ptsTypes="AAAAAAAAAAAAAAAAAAAAAA">
                                      <p:cBhvr>
                                        <p:cTn id="2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758 -0.02685 L 0.66758 -0.02685 C 0.70755 -0.02847 0.69297 -0.02824 0.71107 -0.02824 L 0.71107 -0.02824 " pathEditMode="relative" ptsTypes="AAAA">
                                      <p:cBhvr>
                                        <p:cTn id="23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2000"/>
                            </p:stCondLst>
                            <p:childTnLst>
                              <p:par>
                                <p:cTn id="24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107 -0.06065 L 0.56107 -0.06065 L 0.53177 -0.05949 C 0.51107 -0.0581 0.52253 -0.05833 0.525 -0.05833 L 0.525 -0.05833 " pathEditMode="relative" ptsTypes="AAAAA">
                                      <p:cBhvr>
                                        <p:cTn id="24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4000"/>
                            </p:stCondLst>
                            <p:childTnLst>
                              <p:par>
                                <p:cTn id="24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53 -0.00162 L 0.01953 -0.00162 L 0.04427 -0.00162 L 0.04427 -0.00162 L 0.03516 -0.00162 " pathEditMode="relative" ptsTypes="AAAAA">
                                      <p:cBhvr>
                                        <p:cTn id="24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6000"/>
                            </p:stCondLst>
                            <p:childTnLst>
                              <p:par>
                                <p:cTn id="24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66 0.00023 L -0.01966 0.00023 C -0.02773 -0.00023 -0.03568 -0.00047 -0.04362 -0.00116 C -0.06042 -0.00301 -0.0362 -0.00255 -0.04896 -0.00255 L -0.04896 -0.00255 " pathEditMode="relative" ptsTypes="AAAAA">
                                      <p:cBhvr>
                                        <p:cTn id="247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6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5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000"/>
                            </p:stCondLst>
                            <p:childTnLst>
                              <p:par>
                                <p:cTn id="2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3000"/>
                            </p:stCondLst>
                            <p:childTnLst>
                              <p:par>
                                <p:cTn id="2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6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4000"/>
                            </p:stCondLst>
                            <p:childTnLst>
                              <p:par>
                                <p:cTn id="2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0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3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000"/>
                            </p:stCondLst>
                            <p:childTnLst>
                              <p:par>
                                <p:cTn id="2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0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6000"/>
                            </p:stCondLst>
                            <p:childTnLst>
                              <p:par>
                                <p:cTn id="2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4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7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7000"/>
                            </p:stCondLst>
                            <p:childTnLst>
                              <p:par>
                                <p:cTn id="2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4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8000"/>
                            </p:stCondLst>
                            <p:childTnLst>
                              <p:par>
                                <p:cTn id="2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8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1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9000"/>
                            </p:stCondLst>
                            <p:childTnLst>
                              <p:par>
                                <p:cTn id="3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8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03" grpId="0"/>
      <p:bldP spid="2" grpId="0" animBg="1"/>
      <p:bldP spid="2" grpId="1" animBg="1"/>
      <p:bldP spid="109" grpId="0" animBg="1"/>
      <p:bldP spid="109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3" grpId="0"/>
      <p:bldP spid="151" grpId="0"/>
      <p:bldP spid="152" grpId="0"/>
      <p:bldP spid="153" grpId="0"/>
      <p:bldP spid="154" grpId="0"/>
      <p:bldP spid="155" grpId="0"/>
      <p:bldP spid="156" grpId="0"/>
      <p:bldP spid="157" grpId="0"/>
      <p:bldP spid="4" grpId="0" animBg="1"/>
      <p:bldP spid="4" grpId="1" animBg="1"/>
      <p:bldP spid="8" grpId="0" animBg="1"/>
      <p:bldP spid="159" grpId="0" animBg="1"/>
      <p:bldP spid="161" grpId="0" animBg="1"/>
      <p:bldP spid="162" grpId="0" animBg="1"/>
      <p:bldP spid="164" grpId="0" animBg="1"/>
      <p:bldP spid="165" grpId="0" animBg="1"/>
      <p:bldP spid="166" grpId="0" animBg="1"/>
      <p:bldP spid="16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8AD50-290E-45DC-A6D9-F7BF97C77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348" y="1711603"/>
            <a:ext cx="4597876" cy="4128811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What’s a 5? Is that a whole sprint?</a:t>
            </a:r>
          </a:p>
          <a:p>
            <a:r>
              <a:rPr lang="en-US" sz="2800" dirty="0">
                <a:solidFill>
                  <a:schemeClr val="bg1"/>
                </a:solidFill>
              </a:rPr>
              <a:t>If she does it, it’s a 2, but if I do it, it’s a 5</a:t>
            </a:r>
          </a:p>
          <a:p>
            <a:r>
              <a:rPr lang="en-US" sz="2800" dirty="0">
                <a:solidFill>
                  <a:schemeClr val="bg1"/>
                </a:solidFill>
              </a:rPr>
              <a:t>That’s hugely overestimated – there’s no way that’s a 13</a:t>
            </a:r>
          </a:p>
          <a:p>
            <a:r>
              <a:rPr lang="en-US" sz="2800" dirty="0">
                <a:solidFill>
                  <a:schemeClr val="bg1"/>
                </a:solidFill>
              </a:rPr>
              <a:t>It’s not an 8, but it’s not a 13 either – can I make it a 10?</a:t>
            </a:r>
          </a:p>
          <a:p>
            <a:r>
              <a:rPr lang="en-US" sz="2800" dirty="0">
                <a:solidFill>
                  <a:schemeClr val="bg1"/>
                </a:solidFill>
              </a:rPr>
              <a:t>Story points are stupid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CDFE11A-14CA-4EE8-B9F6-C7BAF5A36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397" y="556786"/>
            <a:ext cx="4748097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This stuff goes away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0BB3EA-1038-48AA-955B-B82CA573319A}"/>
              </a:ext>
            </a:extLst>
          </p:cNvPr>
          <p:cNvSpPr txBox="1">
            <a:spLocks/>
          </p:cNvSpPr>
          <p:nvPr/>
        </p:nvSpPr>
        <p:spPr>
          <a:xfrm>
            <a:off x="6023705" y="1711602"/>
            <a:ext cx="4597876" cy="4128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Everyone participates</a:t>
            </a:r>
          </a:p>
          <a:p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The team agrees on the relative sizes without talking about numbers</a:t>
            </a:r>
          </a:p>
          <a:p>
            <a:r>
              <a:rPr lang="en-US" sz="2800" dirty="0">
                <a:solidFill>
                  <a:schemeClr val="accent2">
                    <a:lumMod val="50000"/>
                  </a:schemeClr>
                </a:solidFill>
              </a:rPr>
              <a:t>Numbers are applied at the very end of the process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C0FFF6-B099-4389-A09B-EC9F53A09910}"/>
              </a:ext>
            </a:extLst>
          </p:cNvPr>
          <p:cNvSpPr txBox="1">
            <a:spLocks/>
          </p:cNvSpPr>
          <p:nvPr/>
        </p:nvSpPr>
        <p:spPr>
          <a:xfrm>
            <a:off x="6362235" y="556786"/>
            <a:ext cx="4748097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Because</a:t>
            </a:r>
          </a:p>
        </p:txBody>
      </p:sp>
    </p:spTree>
    <p:extLst>
      <p:ext uri="{BB962C8B-B14F-4D97-AF65-F5344CB8AC3E}">
        <p14:creationId xmlns:p14="http://schemas.microsoft.com/office/powerpoint/2010/main" val="3071353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D271-AA69-4A02-8B5E-FFA5BE99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140D-02C4-4E1D-A295-B9A7A033D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02888"/>
            <a:ext cx="9196582" cy="4007312"/>
          </a:xfrm>
        </p:spPr>
        <p:txBody>
          <a:bodyPr>
            <a:noAutofit/>
          </a:bodyPr>
          <a:lstStyle/>
          <a:p>
            <a:r>
              <a:rPr lang="en-US" sz="2400" dirty="0"/>
              <a:t>Over 100 stories sized in an hour or less</a:t>
            </a:r>
          </a:p>
          <a:p>
            <a:r>
              <a:rPr lang="en-US" sz="2400" dirty="0"/>
              <a:t>Accurate enough to use for long term planning/predicting end dates</a:t>
            </a:r>
          </a:p>
          <a:p>
            <a:r>
              <a:rPr lang="en-US" sz="2400" dirty="0"/>
              <a:t>Shorter backlog refinement &amp; sprint planning meetings</a:t>
            </a:r>
          </a:p>
          <a:p>
            <a:pPr lvl="1"/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437802-E669-4DE8-A076-4344ECD5BC69}"/>
              </a:ext>
            </a:extLst>
          </p:cNvPr>
          <p:cNvSpPr/>
          <p:nvPr/>
        </p:nvSpPr>
        <p:spPr>
          <a:xfrm>
            <a:off x="1965960" y="3727272"/>
            <a:ext cx="760904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BUT …</a:t>
            </a:r>
          </a:p>
        </p:txBody>
      </p:sp>
    </p:spTree>
    <p:extLst>
      <p:ext uri="{BB962C8B-B14F-4D97-AF65-F5344CB8AC3E}">
        <p14:creationId xmlns:p14="http://schemas.microsoft.com/office/powerpoint/2010/main" val="2309449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2F76C09-D33B-4ABA-921E-7D7695F920CB}"/>
              </a:ext>
            </a:extLst>
          </p:cNvPr>
          <p:cNvSpPr/>
          <p:nvPr/>
        </p:nvSpPr>
        <p:spPr>
          <a:xfrm>
            <a:off x="412352" y="657725"/>
            <a:ext cx="11530995" cy="766363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People won’t stop talking</a:t>
            </a:r>
          </a:p>
          <a:p>
            <a:pPr algn="ctr"/>
            <a:endParaRPr lang="en-US" sz="48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60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Estimation is scary</a:t>
            </a:r>
          </a:p>
          <a:p>
            <a:pPr algn="ctr"/>
            <a:endParaRPr lang="en-US" sz="44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48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Old habits die hard</a:t>
            </a:r>
          </a:p>
          <a:p>
            <a:pPr algn="ctr"/>
            <a:endParaRPr lang="en-US" sz="48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sz="40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Anchoring</a:t>
            </a:r>
          </a:p>
          <a:p>
            <a:pPr algn="ctr"/>
            <a:endParaRPr lang="en-US" sz="44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US" sz="44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en-US" sz="440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4732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2F76C09-D33B-4ABA-921E-7D7695F920CB}"/>
              </a:ext>
            </a:extLst>
          </p:cNvPr>
          <p:cNvSpPr/>
          <p:nvPr/>
        </p:nvSpPr>
        <p:spPr>
          <a:xfrm>
            <a:off x="1554408" y="2004304"/>
            <a:ext cx="8596669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Audience participation time</a:t>
            </a:r>
          </a:p>
        </p:txBody>
      </p:sp>
    </p:spTree>
    <p:extLst>
      <p:ext uri="{BB962C8B-B14F-4D97-AF65-F5344CB8AC3E}">
        <p14:creationId xmlns:p14="http://schemas.microsoft.com/office/powerpoint/2010/main" val="230261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BBE5FA5-4BBA-47BA-A447-03588B5E2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I Stay or Should I Go?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8BC8BA7-E8F6-4D36-98D3-117CEE7B891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Your business needs estimates that cover a longer time horizon than a few sprints</a:t>
            </a:r>
          </a:p>
          <a:p>
            <a:r>
              <a:rPr lang="en-US" dirty="0"/>
              <a:t>You’re asked, “When will all of this be done?” or “We have to release on this date – what will be done by then?” on a regular basis</a:t>
            </a:r>
          </a:p>
          <a:p>
            <a:r>
              <a:rPr lang="en-US" dirty="0"/>
              <a:t>You need to size a large number of stories at one time</a:t>
            </a:r>
          </a:p>
          <a:p>
            <a:r>
              <a:rPr lang="en-US" dirty="0"/>
              <a:t>You’ve found Planning Poker takes too long</a:t>
            </a:r>
          </a:p>
          <a:p>
            <a:r>
              <a:rPr lang="en-US" dirty="0"/>
              <a:t>The team always asks for more details and is hesitant to put a size on anything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22B686E-B358-4E4B-8C41-DE2260FE6E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 don’t need to provide forward looking estimates – you can estimate during sprint planning</a:t>
            </a:r>
          </a:p>
          <a:p>
            <a:r>
              <a:rPr lang="en-US" dirty="0"/>
              <a:t>You break your stories down so that they are all the same size</a:t>
            </a:r>
          </a:p>
          <a:p>
            <a:r>
              <a:rPr lang="en-US" dirty="0"/>
              <a:t>You use Planning Poker (or some other sizing technique) and it works brilliantly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547550-5718-4859-9795-A292E147D18C}"/>
              </a:ext>
            </a:extLst>
          </p:cNvPr>
          <p:cNvSpPr txBox="1"/>
          <p:nvPr/>
        </p:nvSpPr>
        <p:spPr>
          <a:xfrm>
            <a:off x="677334" y="1583829"/>
            <a:ext cx="2189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Stay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5FBCC1-58CB-417B-8BE2-67F36EB09B37}"/>
              </a:ext>
            </a:extLst>
          </p:cNvPr>
          <p:cNvSpPr txBox="1"/>
          <p:nvPr/>
        </p:nvSpPr>
        <p:spPr>
          <a:xfrm>
            <a:off x="5089970" y="1583829"/>
            <a:ext cx="2189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Go (Maybe)</a:t>
            </a:r>
          </a:p>
        </p:txBody>
      </p:sp>
    </p:spTree>
    <p:extLst>
      <p:ext uri="{BB962C8B-B14F-4D97-AF65-F5344CB8AC3E}">
        <p14:creationId xmlns:p14="http://schemas.microsoft.com/office/powerpoint/2010/main" val="2969191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CD271-AA69-4A02-8B5E-FFA5BE99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about me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F233F9B-109A-4E92-80D6-35764456A5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4890693"/>
              </p:ext>
            </p:extLst>
          </p:nvPr>
        </p:nvGraphicFramePr>
        <p:xfrm>
          <a:off x="-180390" y="609600"/>
          <a:ext cx="7952790" cy="2422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1AF7606E-9E31-4B55-BFF8-4F4CEFC03C3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7250995"/>
              </p:ext>
            </p:extLst>
          </p:nvPr>
        </p:nvGraphicFramePr>
        <p:xfrm>
          <a:off x="7315974" y="268131"/>
          <a:ext cx="2638927" cy="2102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85056230-E9AC-4235-A6FA-5E0B87BA79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7151638"/>
              </p:ext>
            </p:extLst>
          </p:nvPr>
        </p:nvGraphicFramePr>
        <p:xfrm>
          <a:off x="8756347" y="2833730"/>
          <a:ext cx="2270257" cy="2102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1" name="Content Placeholder 5">
            <a:extLst>
              <a:ext uri="{FF2B5EF4-FFF2-40B4-BE49-F238E27FC236}">
                <a16:creationId xmlns:a16="http://schemas.microsoft.com/office/drawing/2014/main" id="{4629DB33-0153-4200-B365-03F96AA244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4583597"/>
              </p:ext>
            </p:extLst>
          </p:nvPr>
        </p:nvGraphicFramePr>
        <p:xfrm>
          <a:off x="6096000" y="2833730"/>
          <a:ext cx="2417988" cy="2102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4" name="Arrow: Circular 13">
            <a:extLst>
              <a:ext uri="{FF2B5EF4-FFF2-40B4-BE49-F238E27FC236}">
                <a16:creationId xmlns:a16="http://schemas.microsoft.com/office/drawing/2014/main" id="{A3B12384-F7A2-4FC4-A027-F7551F30585D}"/>
              </a:ext>
            </a:extLst>
          </p:cNvPr>
          <p:cNvSpPr/>
          <p:nvPr/>
        </p:nvSpPr>
        <p:spPr>
          <a:xfrm rot="11036535">
            <a:off x="7985463" y="3232792"/>
            <a:ext cx="1299411" cy="1211179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Circular 14">
            <a:extLst>
              <a:ext uri="{FF2B5EF4-FFF2-40B4-BE49-F238E27FC236}">
                <a16:creationId xmlns:a16="http://schemas.microsoft.com/office/drawing/2014/main" id="{D41F5B9E-D15F-46EC-932E-4660F0444AD4}"/>
              </a:ext>
            </a:extLst>
          </p:cNvPr>
          <p:cNvSpPr/>
          <p:nvPr/>
        </p:nvSpPr>
        <p:spPr>
          <a:xfrm rot="17442446">
            <a:off x="6958948" y="2095457"/>
            <a:ext cx="896414" cy="827020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Arrow: Circular 15">
            <a:extLst>
              <a:ext uri="{FF2B5EF4-FFF2-40B4-BE49-F238E27FC236}">
                <a16:creationId xmlns:a16="http://schemas.microsoft.com/office/drawing/2014/main" id="{C89D5A60-DD5C-4AB6-890A-A97FDBCE5CA8}"/>
              </a:ext>
            </a:extLst>
          </p:cNvPr>
          <p:cNvSpPr/>
          <p:nvPr/>
        </p:nvSpPr>
        <p:spPr>
          <a:xfrm rot="5141975">
            <a:off x="9227484" y="1970646"/>
            <a:ext cx="919410" cy="897844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5679D7A-1862-46A2-A770-727B0B9798C8}"/>
              </a:ext>
            </a:extLst>
          </p:cNvPr>
          <p:cNvSpPr/>
          <p:nvPr/>
        </p:nvSpPr>
        <p:spPr>
          <a:xfrm>
            <a:off x="1499930" y="2983830"/>
            <a:ext cx="2897080" cy="294733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Telecom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8C61637-071C-433B-B462-A0837F578A0B}"/>
              </a:ext>
            </a:extLst>
          </p:cNvPr>
          <p:cNvSpPr/>
          <p:nvPr/>
        </p:nvSpPr>
        <p:spPr>
          <a:xfrm>
            <a:off x="1342514" y="2587636"/>
            <a:ext cx="1790103" cy="1713189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E438AC1-5C90-40BD-808A-F6A5A13E88E5}"/>
              </a:ext>
            </a:extLst>
          </p:cNvPr>
          <p:cNvSpPr/>
          <p:nvPr/>
        </p:nvSpPr>
        <p:spPr>
          <a:xfrm>
            <a:off x="3353624" y="2937386"/>
            <a:ext cx="1200802" cy="11480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SW Security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414A566-4C2A-4EDB-8DC7-C4E128B49009}"/>
              </a:ext>
            </a:extLst>
          </p:cNvPr>
          <p:cNvSpPr/>
          <p:nvPr/>
        </p:nvSpPr>
        <p:spPr>
          <a:xfrm>
            <a:off x="3898225" y="4515851"/>
            <a:ext cx="925448" cy="896013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Aerospace &amp; Defense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DDA342D-041D-40BE-8263-9B2B95EF9C07}"/>
              </a:ext>
            </a:extLst>
          </p:cNvPr>
          <p:cNvSpPr/>
          <p:nvPr/>
        </p:nvSpPr>
        <p:spPr>
          <a:xfrm>
            <a:off x="2665479" y="5636729"/>
            <a:ext cx="565981" cy="58887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IP &amp; CTI</a:t>
            </a:r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CB630609-6D8F-4D15-877E-50CE2E652A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0022997"/>
              </p:ext>
            </p:extLst>
          </p:nvPr>
        </p:nvGraphicFramePr>
        <p:xfrm>
          <a:off x="4626027" y="4163972"/>
          <a:ext cx="4471694" cy="2495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C226AA7E-31E1-4E7A-ADAA-87ED72FD50F9}"/>
              </a:ext>
            </a:extLst>
          </p:cNvPr>
          <p:cNvSpPr txBox="1"/>
          <p:nvPr/>
        </p:nvSpPr>
        <p:spPr>
          <a:xfrm>
            <a:off x="8155262" y="6218863"/>
            <a:ext cx="347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melanie@melaniepaquette.com</a:t>
            </a:r>
          </a:p>
        </p:txBody>
      </p:sp>
    </p:spTree>
    <p:extLst>
      <p:ext uri="{BB962C8B-B14F-4D97-AF65-F5344CB8AC3E}">
        <p14:creationId xmlns:p14="http://schemas.microsoft.com/office/powerpoint/2010/main" val="1666603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A3B525-563E-4A95-9AF3-E9BE66C8CE27}"/>
              </a:ext>
            </a:extLst>
          </p:cNvPr>
          <p:cNvSpPr/>
          <p:nvPr/>
        </p:nvSpPr>
        <p:spPr>
          <a:xfrm>
            <a:off x="940637" y="2136338"/>
            <a:ext cx="859666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It’s </a:t>
            </a:r>
            <a:r>
              <a:rPr lang="en-US" sz="54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more important</a:t>
            </a:r>
            <a:r>
              <a:rPr lang="en-US" sz="5400" b="0" cap="none" spc="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to be quick and close tha</a:t>
            </a:r>
            <a:r>
              <a:rPr lang="en-US" sz="54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 exactly right</a:t>
            </a:r>
            <a:endParaRPr lang="en-US" sz="5400" b="0" cap="none" spc="0" dirty="0">
              <a:ln w="0"/>
              <a:solidFill>
                <a:schemeClr val="accent2">
                  <a:lumMod val="75000"/>
                </a:schemeClr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BB3EF7-74BE-404D-9EF5-6C433064C4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2862072" y="79964"/>
            <a:ext cx="5545559" cy="554555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27588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A3B525-563E-4A95-9AF3-E9BE66C8CE27}"/>
              </a:ext>
            </a:extLst>
          </p:cNvPr>
          <p:cNvSpPr/>
          <p:nvPr/>
        </p:nvSpPr>
        <p:spPr>
          <a:xfrm>
            <a:off x="932616" y="2967335"/>
            <a:ext cx="859666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Estimation is waste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E58ED-3647-481C-8413-6DB17908D9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>
            <a:off x="2862072" y="79964"/>
            <a:ext cx="5545559" cy="554555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64213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A3B525-563E-4A95-9AF3-E9BE66C8CE27}"/>
              </a:ext>
            </a:extLst>
          </p:cNvPr>
          <p:cNvSpPr/>
          <p:nvPr/>
        </p:nvSpPr>
        <p:spPr>
          <a:xfrm>
            <a:off x="1060954" y="2551837"/>
            <a:ext cx="859666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It’s easier to estimate in story points than in hours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1E1CF3-AF6D-496E-8A6E-C3DF822C6C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11392" y="495300"/>
            <a:ext cx="5334508" cy="339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52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FF73E-12A5-4EEF-AEFB-B3BE67F02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4" y="609600"/>
            <a:ext cx="3073975" cy="1328928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Story points are </a:t>
            </a:r>
            <a:r>
              <a:rPr lang="en-US" strike="sngStrike" dirty="0"/>
              <a:t>supposed to be </a:t>
            </a:r>
            <a:r>
              <a:rPr lang="en-US" dirty="0"/>
              <a:t>better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41AA-0CBB-46D8-BF10-0E6028A0C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1" y="2160589"/>
            <a:ext cx="2930517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They’re portable between people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Humans are better at comparison than precise estimation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We can do math with them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They provide boundaries and a framework 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The (modified) Fibonacci sequence matches our ability to detect differences in size</a:t>
            </a:r>
          </a:p>
          <a:p>
            <a:pPr marL="0" indent="0">
              <a:lnSpc>
                <a:spcPct val="90000"/>
              </a:lnSpc>
              <a:buNone/>
            </a:pPr>
            <a:endParaRPr lang="en-US" sz="1700" dirty="0"/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694A87-CD86-4217-911F-41D1D4C09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171" y="609600"/>
            <a:ext cx="5203494" cy="26017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D8F12E-AA10-4716-983C-5386CC606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5600" y="3439020"/>
            <a:ext cx="3898638" cy="260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63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A8838-C9DB-4A15-8539-4E74EE59CF0B}"/>
              </a:ext>
            </a:extLst>
          </p:cNvPr>
          <p:cNvSpPr txBox="1"/>
          <p:nvPr/>
        </p:nvSpPr>
        <p:spPr>
          <a:xfrm>
            <a:off x="9361400" y="938463"/>
            <a:ext cx="1995435" cy="5574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Me, trying to facilitate planning poker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8AD50-290E-45DC-A6D9-F7BF97C77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348" y="1711603"/>
            <a:ext cx="4597876" cy="4128811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What’s a 5? Is that a whole sprint?</a:t>
            </a:r>
          </a:p>
          <a:p>
            <a:r>
              <a:rPr lang="en-US" sz="2800" dirty="0">
                <a:solidFill>
                  <a:schemeClr val="bg1"/>
                </a:solidFill>
              </a:rPr>
              <a:t>If she does it, it’s a 2, but if I do it, it’s a 5</a:t>
            </a:r>
          </a:p>
          <a:p>
            <a:r>
              <a:rPr lang="en-US" sz="2800" dirty="0">
                <a:solidFill>
                  <a:schemeClr val="bg1"/>
                </a:solidFill>
              </a:rPr>
              <a:t>That’s hugely overestimated – there’s no way that’s a 13</a:t>
            </a:r>
          </a:p>
          <a:p>
            <a:r>
              <a:rPr lang="en-US" sz="2800" dirty="0">
                <a:solidFill>
                  <a:schemeClr val="bg1"/>
                </a:solidFill>
              </a:rPr>
              <a:t>It’s not an 8, but it’s not a 13 either – can I make it a 10?</a:t>
            </a:r>
          </a:p>
          <a:p>
            <a:r>
              <a:rPr lang="en-US" sz="2800" dirty="0">
                <a:solidFill>
                  <a:schemeClr val="bg1"/>
                </a:solidFill>
              </a:rPr>
              <a:t>Story points are stupid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80E29-20DD-40B1-94F4-D2F6DB8DB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25" r="3" b="3"/>
          <a:stretch/>
        </p:blipFill>
        <p:spPr>
          <a:xfrm>
            <a:off x="5728909" y="1581761"/>
            <a:ext cx="5510592" cy="3944744"/>
          </a:xfrm>
          <a:prstGeom prst="rect">
            <a:avLst/>
          </a:prstGeom>
        </p:spPr>
      </p:pic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AC83B6E1-5D06-48B0-8279-82B52D25C7B0}"/>
              </a:ext>
            </a:extLst>
          </p:cNvPr>
          <p:cNvSpPr/>
          <p:nvPr/>
        </p:nvSpPr>
        <p:spPr>
          <a:xfrm rot="19465178">
            <a:off x="9263853" y="1850633"/>
            <a:ext cx="1099936" cy="33688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CDFE11A-14CA-4EE8-B9F6-C7BAF5A36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398" y="556786"/>
            <a:ext cx="4074328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But, in real life …</a:t>
            </a:r>
          </a:p>
        </p:txBody>
      </p:sp>
    </p:spTree>
    <p:extLst>
      <p:ext uri="{BB962C8B-B14F-4D97-AF65-F5344CB8AC3E}">
        <p14:creationId xmlns:p14="http://schemas.microsoft.com/office/powerpoint/2010/main" val="874261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09E9D69-DD29-4B9E-BF37-0317042A622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alphaModFix amt="20000"/>
          </a:blip>
          <a:srcRect l="-2" b="20413"/>
          <a:stretch/>
        </p:blipFill>
        <p:spPr>
          <a:xfrm>
            <a:off x="0" y="0"/>
            <a:ext cx="12192000" cy="6858000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F76C09-D33B-4ABA-921E-7D7695F920CB}"/>
              </a:ext>
            </a:extLst>
          </p:cNvPr>
          <p:cNvSpPr/>
          <p:nvPr/>
        </p:nvSpPr>
        <p:spPr>
          <a:xfrm>
            <a:off x="932616" y="1720840"/>
            <a:ext cx="8596669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accent2">
                    <a:lumMod val="75000"/>
                  </a:schemeClr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People want numbers to mean something</a:t>
            </a:r>
          </a:p>
        </p:txBody>
      </p:sp>
    </p:spTree>
    <p:extLst>
      <p:ext uri="{BB962C8B-B14F-4D97-AF65-F5344CB8AC3E}">
        <p14:creationId xmlns:p14="http://schemas.microsoft.com/office/powerpoint/2010/main" val="3025882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B5AA8A5-25CC-4295-892F-367FCDAF2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9DD65AA-8280-4962-92F3-DF1CB5334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8942788-FC6D-44C2-BFC1-6F064710D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1093AC6-E5C2-4894-A520-5BE11049F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23">
              <a:extLst>
                <a:ext uri="{FF2B5EF4-FFF2-40B4-BE49-F238E27FC236}">
                  <a16:creationId xmlns:a16="http://schemas.microsoft.com/office/drawing/2014/main" id="{F2EF9281-EAD8-4973-938C-52DECCD0F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Rectangle 25">
              <a:extLst>
                <a:ext uri="{FF2B5EF4-FFF2-40B4-BE49-F238E27FC236}">
                  <a16:creationId xmlns:a16="http://schemas.microsoft.com/office/drawing/2014/main" id="{F4D52681-7A79-4750-8E02-7C30DBAFE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F132E88E-8003-49D3-88BD-E18DF696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27">
              <a:extLst>
                <a:ext uri="{FF2B5EF4-FFF2-40B4-BE49-F238E27FC236}">
                  <a16:creationId xmlns:a16="http://schemas.microsoft.com/office/drawing/2014/main" id="{8C986A99-157C-40D0-97AD-371B6F55E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Rectangle 28">
              <a:extLst>
                <a:ext uri="{FF2B5EF4-FFF2-40B4-BE49-F238E27FC236}">
                  <a16:creationId xmlns:a16="http://schemas.microsoft.com/office/drawing/2014/main" id="{264123D5-6D32-4F54-BAD5-43A5BAF6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9">
              <a:extLst>
                <a:ext uri="{FF2B5EF4-FFF2-40B4-BE49-F238E27FC236}">
                  <a16:creationId xmlns:a16="http://schemas.microsoft.com/office/drawing/2014/main" id="{5FCA8C06-6A3E-4C39-9EF2-1179873319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3F93416A-6C44-4D77-A94A-DEBC035EA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862317-B3E1-48EA-83E7-88EF0B0D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81" y="1220562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If we can agree that …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4C6BC13-FB1E-48CC-B421-3D0603972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8" name="Content Placeholder 2">
            <a:extLst>
              <a:ext uri="{FF2B5EF4-FFF2-40B4-BE49-F238E27FC236}">
                <a16:creationId xmlns:a16="http://schemas.microsoft.com/office/drawing/2014/main" id="{6E62BAFB-84E0-41D7-A1F3-CF12EF43DE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4645388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25411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823</Words>
  <Application>Microsoft Office PowerPoint</Application>
  <PresentationFormat>Widescreen</PresentationFormat>
  <Paragraphs>141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Gigi</vt:lpstr>
      <vt:lpstr>Trebuchet MS</vt:lpstr>
      <vt:lpstr>Wingdings 3</vt:lpstr>
      <vt:lpstr>Facet</vt:lpstr>
      <vt:lpstr>Sizing: Sometimes it’s better to be quiet about it</vt:lpstr>
      <vt:lpstr>Should I Stay or Should I Go?</vt:lpstr>
      <vt:lpstr>PowerPoint Presentation</vt:lpstr>
      <vt:lpstr>PowerPoint Presentation</vt:lpstr>
      <vt:lpstr>PowerPoint Presentation</vt:lpstr>
      <vt:lpstr>Story points are supposed to be better …</vt:lpstr>
      <vt:lpstr>But, in real life …</vt:lpstr>
      <vt:lpstr>PowerPoint Presentation</vt:lpstr>
      <vt:lpstr>If we can agree that …</vt:lpstr>
      <vt:lpstr>And make two simple changes</vt:lpstr>
      <vt:lpstr>The world will be a much happier place</vt:lpstr>
      <vt:lpstr>Affinity Sizing Game</vt:lpstr>
      <vt:lpstr>Affinity Sizing Game</vt:lpstr>
      <vt:lpstr>Affinity Sizing Game</vt:lpstr>
      <vt:lpstr>PowerPoint Presentation</vt:lpstr>
      <vt:lpstr>This stuff goes away</vt:lpstr>
      <vt:lpstr>Results</vt:lpstr>
      <vt:lpstr>PowerPoint Presentation</vt:lpstr>
      <vt:lpstr>PowerPoint Presentation</vt:lpstr>
      <vt:lpstr>A bit about 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Sizing: Sometimes it’s better to be quiet about it</dc:title>
  <dc:creator>Melanie Paquette</dc:creator>
  <cp:lastModifiedBy>Melanie Paquette</cp:lastModifiedBy>
  <cp:revision>48</cp:revision>
  <dcterms:created xsi:type="dcterms:W3CDTF">2019-11-21T19:50:19Z</dcterms:created>
  <dcterms:modified xsi:type="dcterms:W3CDTF">2019-11-22T02:50:51Z</dcterms:modified>
</cp:coreProperties>
</file>